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handoutMasterIdLst>
    <p:handoutMasterId r:id="rId14"/>
  </p:handout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Quattrocento Sans" panose="020B0502050000020003" pitchFamily="34" charset="0"/>
      <p:regular r:id="rId19"/>
      <p:bold r:id="rId20"/>
      <p:italic r:id="rId21"/>
      <p:boldItalic r:id="rId22"/>
    </p:embeddedFont>
    <p:embeddedFont>
      <p:font typeface="Segoe Pro" panose="020B0502040504020203" pitchFamily="34" charset="0"/>
      <p:regular r:id="rId23"/>
      <p:bold r:id="rId24"/>
      <p:italic r:id="rId25"/>
      <p:boldItalic r:id="rId26"/>
    </p:embeddedFont>
    <p:embeddedFont>
      <p:font typeface="Segoe Pro Display" panose="020B0502040504020203" pitchFamily="3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jPbZC61WtuQoItX/NhMNtTwrEIN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meron Lewis"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howGuides="1">
      <p:cViewPr varScale="1">
        <p:scale>
          <a:sx n="107" d="100"/>
          <a:sy n="107" d="100"/>
        </p:scale>
        <p:origin x="168" y="376"/>
      </p:cViewPr>
      <p:guideLst/>
    </p:cSldViewPr>
  </p:slideViewPr>
  <p:notesTextViewPr>
    <p:cViewPr>
      <p:scale>
        <a:sx n="1" d="1"/>
        <a:sy n="1" d="1"/>
      </p:scale>
      <p:origin x="0" y="0"/>
    </p:cViewPr>
  </p:notesTextViewPr>
  <p:notesViewPr>
    <p:cSldViewPr snapToGrid="0"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commentAuthors" Target="commentAuthor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B7AF73-C49A-0B0C-57A8-01E5C58AE0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D59A5B-7EE0-7CA0-6109-A3101C52A7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0F5651-F48A-3241-9610-86FD75FB3AA4}" type="datetimeFigureOut">
              <a:rPr lang="en-US" smtClean="0"/>
              <a:t>7/20/22</a:t>
            </a:fld>
            <a:endParaRPr lang="en-US"/>
          </a:p>
        </p:txBody>
      </p:sp>
      <p:sp>
        <p:nvSpPr>
          <p:cNvPr id="4" name="Footer Placeholder 3">
            <a:extLst>
              <a:ext uri="{FF2B5EF4-FFF2-40B4-BE49-F238E27FC236}">
                <a16:creationId xmlns:a16="http://schemas.microsoft.com/office/drawing/2014/main" id="{33038699-A6F6-B66F-5E50-3A6738D45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EFDCA7-5245-7ACF-28FA-829DBFE5D7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980F80-04A1-EA4A-8A1A-91D67643D313}" type="slidenum">
              <a:rPr lang="en-US" smtClean="0"/>
              <a:t>‹#›</a:t>
            </a:fld>
            <a:endParaRPr lang="en-US"/>
          </a:p>
        </p:txBody>
      </p:sp>
    </p:spTree>
    <p:extLst>
      <p:ext uri="{BB962C8B-B14F-4D97-AF65-F5344CB8AC3E}">
        <p14:creationId xmlns:p14="http://schemas.microsoft.com/office/powerpoint/2010/main" val="659656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65"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00">
                <a:solidFill>
                  <a:srgbClr val="000000"/>
                </a:solidFill>
                <a:latin typeface="Quattrocento Sans"/>
                <a:ea typeface="Quattrocento Sans"/>
                <a:cs typeface="Quattrocento Sans"/>
                <a:sym typeface="Quattrocento Sans"/>
              </a:rPr>
              <a:t>© Microsoft Corporation. All rights reserved. MICROSOFT MAKES NO WARRANTIES, EXPRESS, IMPLIED OR STATUTORY, AS TO THE INFORMATION IN THIS PRESENTATION.</a:t>
            </a:r>
            <a:endParaRPr/>
          </a:p>
        </p:txBody>
      </p:sp>
      <p:sp>
        <p:nvSpPr>
          <p:cNvPr id="89" name="Google Shape;89;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7/18/22 8:12 PM</a:t>
            </a: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00">
                <a:solidFill>
                  <a:srgbClr val="000000"/>
                </a:solidFill>
                <a:latin typeface="Quattrocento Sans"/>
                <a:ea typeface="Quattrocento Sans"/>
                <a:cs typeface="Quattrocento Sans"/>
                <a:sym typeface="Quattrocento Sans"/>
              </a:rPr>
              <a:t>© Microsoft Corporation. All rights reserved. MICROSOFT MAKES NO WARRANTIES, EXPRESS, IMPLIED OR STATUTORY, AS TO THE INFORMATION IN THIS PRESENTATION.</a:t>
            </a:r>
            <a:endParaRPr/>
          </a:p>
        </p:txBody>
      </p:sp>
      <p:sp>
        <p:nvSpPr>
          <p:cNvPr id="179" name="Google Shape;179;p1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7/18/22 8:12 PM</a:t>
            </a:r>
            <a:endParaRPr/>
          </a:p>
        </p:txBody>
      </p:sp>
      <p:sp>
        <p:nvSpPr>
          <p:cNvPr id="180" name="Google Shape;18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00">
                <a:solidFill>
                  <a:srgbClr val="000000"/>
                </a:solidFill>
                <a:latin typeface="Quattrocento Sans"/>
                <a:ea typeface="Quattrocento Sans"/>
                <a:cs typeface="Quattrocento Sans"/>
                <a:sym typeface="Quattrocento Sans"/>
              </a:rPr>
              <a:t>© Microsoft Corporation. All rights reserved. MICROSOFT MAKES NO WARRANTIES, EXPRESS, IMPLIED OR STATUTORY, AS TO THE INFORMATION IN THIS PRESENTATION.</a:t>
            </a:r>
            <a:endParaRPr/>
          </a:p>
        </p:txBody>
      </p:sp>
      <p:sp>
        <p:nvSpPr>
          <p:cNvPr id="190" name="Google Shape;190;p1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7/18/22 8:25 PM</a:t>
            </a:r>
            <a:endParaRPr/>
          </a:p>
        </p:txBody>
      </p:sp>
      <p:sp>
        <p:nvSpPr>
          <p:cNvPr id="191" name="Google Shape;1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00">
                <a:solidFill>
                  <a:srgbClr val="000000"/>
                </a:solidFill>
                <a:latin typeface="Quattrocento Sans"/>
                <a:ea typeface="Quattrocento Sans"/>
                <a:cs typeface="Quattrocento Sans"/>
                <a:sym typeface="Quattrocento Sans"/>
              </a:rPr>
              <a:t>© Microsoft Corporation. All rights reserved. MICROSOFT MAKES NO WARRANTIES, EXPRESS, IMPLIED OR STATUTORY, AS TO THE INFORMATION IN THIS PRESENTATION.</a:t>
            </a:r>
            <a:endParaRPr/>
          </a:p>
        </p:txBody>
      </p:sp>
      <p:sp>
        <p:nvSpPr>
          <p:cNvPr id="98" name="Google Shape;98;p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7/18/22 8:12 PM</a:t>
            </a: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00">
                <a:solidFill>
                  <a:srgbClr val="000000"/>
                </a:solidFill>
                <a:latin typeface="Quattrocento Sans"/>
                <a:ea typeface="Quattrocento Sans"/>
                <a:cs typeface="Quattrocento Sans"/>
                <a:sym typeface="Quattrocento Sans"/>
              </a:rPr>
              <a:t>© Microsoft Corporation. All rights reserved. MICROSOFT MAKES NO WARRANTIES, EXPRESS, IMPLIED OR STATUTORY, AS TO THE INFORMATION IN THIS PRESENTATION.</a:t>
            </a:r>
            <a:endParaRPr/>
          </a:p>
        </p:txBody>
      </p:sp>
      <p:sp>
        <p:nvSpPr>
          <p:cNvPr id="133" name="Google Shape;133;p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7/18/22 8:12 PM</a:t>
            </a:r>
            <a:endParaRPr/>
          </a:p>
        </p:txBody>
      </p:sp>
      <p:sp>
        <p:nvSpPr>
          <p:cNvPr id="134" name="Google Shape;13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00">
                <a:solidFill>
                  <a:srgbClr val="000000"/>
                </a:solidFill>
                <a:latin typeface="Quattrocento Sans"/>
                <a:ea typeface="Quattrocento Sans"/>
                <a:cs typeface="Quattrocento Sans"/>
                <a:sym typeface="Quattrocento Sans"/>
              </a:rPr>
              <a:t>© Microsoft Corporation. All rights reserved. MICROSOFT MAKES NO WARRANTIES, EXPRESS, IMPLIED OR STATUTORY, AS TO THE INFORMATION IN THIS PRESENTATION.</a:t>
            </a:r>
            <a:endParaRPr/>
          </a:p>
        </p:txBody>
      </p:sp>
      <p:sp>
        <p:nvSpPr>
          <p:cNvPr id="143" name="Google Shape;143;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7/18/22 8:12 PM</a:t>
            </a:r>
            <a:endParaRPr/>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00">
                <a:solidFill>
                  <a:srgbClr val="000000"/>
                </a:solidFill>
                <a:latin typeface="Quattrocento Sans"/>
                <a:ea typeface="Quattrocento Sans"/>
                <a:cs typeface="Quattrocento Sans"/>
                <a:sym typeface="Quattrocento Sans"/>
              </a:rPr>
              <a:t>© Microsoft Corporation. All rights reserved. MICROSOFT MAKES NO WARRANTIES, EXPRESS, IMPLIED OR STATUTORY, AS TO THE INFORMATION IN THIS PRESENTATION.</a:t>
            </a:r>
            <a:endParaRPr/>
          </a:p>
        </p:txBody>
      </p:sp>
      <p:sp>
        <p:nvSpPr>
          <p:cNvPr id="153" name="Google Shape;153;p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7/18/22 8:12 PM</a:t>
            </a:r>
            <a:endParaRPr/>
          </a:p>
        </p:txBody>
      </p:sp>
      <p:sp>
        <p:nvSpPr>
          <p:cNvPr id="154" name="Google Shape;15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00">
                <a:solidFill>
                  <a:srgbClr val="000000"/>
                </a:solidFill>
                <a:latin typeface="Quattrocento Sans"/>
                <a:ea typeface="Quattrocento Sans"/>
                <a:cs typeface="Quattrocento Sans"/>
                <a:sym typeface="Quattrocento Sans"/>
              </a:rPr>
              <a:t>© Microsoft Corporation. All rights reserved. MICROSOFT MAKES NO WARRANTIES, EXPRESS, IMPLIED OR STATUTORY, AS TO THE INFORMATION IN THIS PRESENTATION.</a:t>
            </a:r>
            <a:endParaRPr/>
          </a:p>
        </p:txBody>
      </p:sp>
      <p:sp>
        <p:nvSpPr>
          <p:cNvPr id="169" name="Google Shape;169;p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7/18/22 8:12 PM</a:t>
            </a:r>
            <a:endParaRPr/>
          </a:p>
        </p:txBody>
      </p:sp>
      <p:sp>
        <p:nvSpPr>
          <p:cNvPr id="170" name="Google Shape;1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quare photo">
  <p:cSld name="Title square photo">
    <p:bg>
      <p:bgPr>
        <a:solidFill>
          <a:srgbClr val="FFEE3F"/>
        </a:solidFill>
        <a:effectLst/>
      </p:bgPr>
    </p:bg>
    <p:spTree>
      <p:nvGrpSpPr>
        <p:cNvPr id="1" name="Shape 12"/>
        <p:cNvGrpSpPr/>
        <p:nvPr/>
      </p:nvGrpSpPr>
      <p:grpSpPr>
        <a:xfrm>
          <a:off x="0" y="0"/>
          <a:ext cx="0" cy="0"/>
          <a:chOff x="0" y="0"/>
          <a:chExt cx="0" cy="0"/>
        </a:xfrm>
      </p:grpSpPr>
      <p:pic>
        <p:nvPicPr>
          <p:cNvPr id="3" name="Picture 2" descr="An illustration of a group of people striding forward. They embody the many ways you can communicate and collaborate in the hybrid era. A man holds a tablet and stretches out his hand in greeting. A woman wears a VR headset. Another man pops a wheelie in his wheelchair. Another woman’s face appears on a monitor as if she’s videoconferencing. Another woman talks on her phone while sitting on a balance ball chair in her socks. Another man is walking a dog.  ">
            <a:extLst>
              <a:ext uri="{FF2B5EF4-FFF2-40B4-BE49-F238E27FC236}">
                <a16:creationId xmlns:a16="http://schemas.microsoft.com/office/drawing/2014/main" id="{A3FCE80E-1A09-91D3-60A5-32E8F254C5E6}"/>
              </a:ext>
            </a:extLst>
          </p:cNvPr>
          <p:cNvPicPr>
            <a:picLocks noChangeAspect="1"/>
          </p:cNvPicPr>
          <p:nvPr userDrawn="1"/>
        </p:nvPicPr>
        <p:blipFill>
          <a:blip r:embed="rId2"/>
          <a:stretch>
            <a:fillRect/>
          </a:stretch>
        </p:blipFill>
        <p:spPr>
          <a:xfrm>
            <a:off x="0" y="0"/>
            <a:ext cx="12192000" cy="5175250"/>
          </a:xfrm>
          <a:prstGeom prst="rect">
            <a:avLst/>
          </a:prstGeom>
        </p:spPr>
      </p:pic>
      <p:pic>
        <p:nvPicPr>
          <p:cNvPr id="14" name="Google Shape;14;p13" descr="Microsoft logo, gray text version"/>
          <p:cNvPicPr preferRelativeResize="0"/>
          <p:nvPr/>
        </p:nvPicPr>
        <p:blipFill rotWithShape="1">
          <a:blip r:embed="rId3">
            <a:alphaModFix/>
          </a:blip>
          <a:srcRect/>
          <a:stretch/>
        </p:blipFill>
        <p:spPr>
          <a:xfrm>
            <a:off x="592047" y="303975"/>
            <a:ext cx="1366440" cy="292608"/>
          </a:xfrm>
          <a:prstGeom prst="rect">
            <a:avLst/>
          </a:prstGeom>
          <a:noFill/>
          <a:ln>
            <a:noFill/>
          </a:ln>
        </p:spPr>
      </p:pic>
      <p:sp>
        <p:nvSpPr>
          <p:cNvPr id="15" name="Google Shape;15;p13"/>
          <p:cNvSpPr txBox="1">
            <a:spLocks noGrp="1"/>
          </p:cNvSpPr>
          <p:nvPr>
            <p:ph type="title"/>
          </p:nvPr>
        </p:nvSpPr>
        <p:spPr>
          <a:xfrm>
            <a:off x="598268" y="1794663"/>
            <a:ext cx="4167887" cy="553998"/>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rgbClr val="000000"/>
              </a:buClr>
              <a:buSzPts val="3600"/>
              <a:buFont typeface="Quattrocento Sans"/>
              <a:buNone/>
              <a:defRPr b="0" i="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Google Shape;16;p13"/>
          <p:cNvSpPr txBox="1">
            <a:spLocks noGrp="1"/>
          </p:cNvSpPr>
          <p:nvPr>
            <p:ph type="body" idx="1"/>
          </p:nvPr>
        </p:nvSpPr>
        <p:spPr>
          <a:xfrm>
            <a:off x="592047" y="2777524"/>
            <a:ext cx="4164583" cy="33855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rgbClr val="000000"/>
              </a:buClr>
              <a:buSzPts val="1980"/>
              <a:buNone/>
              <a:defRPr sz="220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marL="914400" lvl="1" indent="-331469" algn="l">
              <a:lnSpc>
                <a:spcPct val="100000"/>
              </a:lnSpc>
              <a:spcBef>
                <a:spcPts val="360"/>
              </a:spcBef>
              <a:spcAft>
                <a:spcPts val="0"/>
              </a:spcAft>
              <a:buClr>
                <a:schemeClr val="dk1"/>
              </a:buClr>
              <a:buSzPts val="1620"/>
              <a:buChar char="·"/>
              <a:defRPr/>
            </a:lvl2pPr>
            <a:lvl3pPr marL="1371600" lvl="2" indent="-331469" algn="l">
              <a:lnSpc>
                <a:spcPct val="100000"/>
              </a:lnSpc>
              <a:spcBef>
                <a:spcPts val="360"/>
              </a:spcBef>
              <a:spcAft>
                <a:spcPts val="0"/>
              </a:spcAft>
              <a:buClr>
                <a:schemeClr val="dk1"/>
              </a:buClr>
              <a:buSzPts val="1620"/>
              <a:buChar char="·"/>
              <a:defRPr/>
            </a:lvl3pPr>
            <a:lvl4pPr marL="1828800" lvl="3" indent="-331469" algn="l">
              <a:lnSpc>
                <a:spcPct val="100000"/>
              </a:lnSpc>
              <a:spcBef>
                <a:spcPts val="360"/>
              </a:spcBef>
              <a:spcAft>
                <a:spcPts val="0"/>
              </a:spcAft>
              <a:buClr>
                <a:schemeClr val="dk1"/>
              </a:buClr>
              <a:buSzPts val="1620"/>
              <a:buChar char="·"/>
              <a:defRPr/>
            </a:lvl4pPr>
            <a:lvl5pPr marL="2286000" lvl="4" indent="-331470" algn="l">
              <a:lnSpc>
                <a:spcPct val="100000"/>
              </a:lnSpc>
              <a:spcBef>
                <a:spcPts val="360"/>
              </a:spcBef>
              <a:spcAft>
                <a:spcPts val="0"/>
              </a:spcAft>
              <a:buClr>
                <a:schemeClr val="dk1"/>
              </a:buClr>
              <a:buSzPts val="162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496">
          <p15:clr>
            <a:srgbClr val="5ACBF0"/>
          </p15:clr>
        </p15:guide>
        <p15:guide id="2" pos="3355">
          <p15:clr>
            <a:srgbClr val="5ACBF0"/>
          </p15:clr>
        </p15:guide>
        <p15:guide id="3" orient="horz" pos="2160">
          <p15:clr>
            <a:srgbClr val="FBAE40"/>
          </p15:clr>
        </p15:guide>
        <p15:guide id="4" orient="horz" pos="2229">
          <p15:clr>
            <a:srgbClr val="5ACBF0"/>
          </p15:clr>
        </p15:guide>
        <p15:guide id="5" pos="299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our Column Bullet with Subtitles">
  <p:cSld name="Four Column Bullet with Subtitles">
    <p:spTree>
      <p:nvGrpSpPr>
        <p:cNvPr id="1" name="Shape 17"/>
        <p:cNvGrpSpPr/>
        <p:nvPr/>
      </p:nvGrpSpPr>
      <p:grpSpPr>
        <a:xfrm>
          <a:off x="0" y="0"/>
          <a:ext cx="0" cy="0"/>
          <a:chOff x="0" y="0"/>
          <a:chExt cx="0" cy="0"/>
        </a:xfrm>
      </p:grpSpPr>
      <p:sp>
        <p:nvSpPr>
          <p:cNvPr id="18" name="Google Shape;18;p17"/>
          <p:cNvSpPr txBox="1">
            <a:spLocks noGrp="1"/>
          </p:cNvSpPr>
          <p:nvPr>
            <p:ph type="title"/>
          </p:nvPr>
        </p:nvSpPr>
        <p:spPr>
          <a:xfrm>
            <a:off x="588263" y="1174652"/>
            <a:ext cx="11018520" cy="55399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1800"/>
              <a:buNone/>
              <a:defRPr>
                <a:latin typeface="Segoe Pro" panose="020B05020405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17"/>
          <p:cNvSpPr txBox="1">
            <a:spLocks noGrp="1"/>
          </p:cNvSpPr>
          <p:nvPr>
            <p:ph type="body" idx="1"/>
          </p:nvPr>
        </p:nvSpPr>
        <p:spPr>
          <a:xfrm>
            <a:off x="584200" y="2155727"/>
            <a:ext cx="2532063" cy="30777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chemeClr val="dk1"/>
              </a:buClr>
              <a:buSzPts val="1800"/>
              <a:buNone/>
              <a:defRPr sz="2000">
                <a:solidFill>
                  <a:schemeClr val="dk1"/>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marL="914400" lvl="1" indent="-331469" algn="l">
              <a:lnSpc>
                <a:spcPct val="100000"/>
              </a:lnSpc>
              <a:spcBef>
                <a:spcPts val="360"/>
              </a:spcBef>
              <a:spcAft>
                <a:spcPts val="0"/>
              </a:spcAft>
              <a:buClr>
                <a:schemeClr val="dk1"/>
              </a:buClr>
              <a:buSzPts val="1620"/>
              <a:buChar char="·"/>
              <a:defRPr/>
            </a:lvl2pPr>
            <a:lvl3pPr marL="1371600" lvl="2" indent="-331469" algn="l">
              <a:lnSpc>
                <a:spcPct val="100000"/>
              </a:lnSpc>
              <a:spcBef>
                <a:spcPts val="360"/>
              </a:spcBef>
              <a:spcAft>
                <a:spcPts val="0"/>
              </a:spcAft>
              <a:buClr>
                <a:schemeClr val="dk1"/>
              </a:buClr>
              <a:buSzPts val="1620"/>
              <a:buChar char="·"/>
              <a:defRPr/>
            </a:lvl3pPr>
            <a:lvl4pPr marL="1828800" lvl="3" indent="-331469" algn="l">
              <a:lnSpc>
                <a:spcPct val="100000"/>
              </a:lnSpc>
              <a:spcBef>
                <a:spcPts val="360"/>
              </a:spcBef>
              <a:spcAft>
                <a:spcPts val="0"/>
              </a:spcAft>
              <a:buClr>
                <a:schemeClr val="dk1"/>
              </a:buClr>
              <a:buSzPts val="1620"/>
              <a:buChar char="·"/>
              <a:defRPr/>
            </a:lvl4pPr>
            <a:lvl5pPr marL="2286000" lvl="4" indent="-331470" algn="l">
              <a:lnSpc>
                <a:spcPct val="100000"/>
              </a:lnSpc>
              <a:spcBef>
                <a:spcPts val="360"/>
              </a:spcBef>
              <a:spcAft>
                <a:spcPts val="0"/>
              </a:spcAft>
              <a:buClr>
                <a:schemeClr val="dk1"/>
              </a:buClr>
              <a:buSzPts val="162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17"/>
          <p:cNvSpPr txBox="1">
            <a:spLocks noGrp="1"/>
          </p:cNvSpPr>
          <p:nvPr>
            <p:ph type="body" idx="2"/>
          </p:nvPr>
        </p:nvSpPr>
        <p:spPr>
          <a:xfrm>
            <a:off x="584200" y="3000567"/>
            <a:ext cx="2532063" cy="328295"/>
          </a:xfrm>
          <a:prstGeom prst="rect">
            <a:avLst/>
          </a:prstGeom>
          <a:noFill/>
          <a:ln>
            <a:noFill/>
          </a:ln>
        </p:spPr>
        <p:txBody>
          <a:bodyPr spcFirstLastPara="1" wrap="square" lIns="0" tIns="0" rIns="0" bIns="0" anchor="t" anchorCtr="0">
            <a:spAutoFit/>
          </a:bodyPr>
          <a:lstStyle>
            <a:lvl1pPr marL="457200" lvl="0" indent="-331470" algn="l">
              <a:lnSpc>
                <a:spcPct val="100000"/>
              </a:lnSpc>
              <a:spcBef>
                <a:spcPts val="360"/>
              </a:spcBef>
              <a:spcAft>
                <a:spcPts val="0"/>
              </a:spcAft>
              <a:buClr>
                <a:schemeClr val="dk1"/>
              </a:buClr>
              <a:buSzPts val="1620"/>
              <a:buChar char="·"/>
              <a:defRPr sz="1800">
                <a:latin typeface="Segoe Pro" panose="020B0502040504020203" pitchFamily="34" charset="0"/>
              </a:defRPr>
            </a:lvl1pPr>
            <a:lvl2pPr marL="914400" lvl="1" indent="-320040" algn="l">
              <a:lnSpc>
                <a:spcPct val="100000"/>
              </a:lnSpc>
              <a:spcBef>
                <a:spcPts val="320"/>
              </a:spcBef>
              <a:spcAft>
                <a:spcPts val="0"/>
              </a:spcAft>
              <a:buClr>
                <a:schemeClr val="dk1"/>
              </a:buClr>
              <a:buSzPts val="1440"/>
              <a:buChar char="·"/>
              <a:defRPr sz="1600"/>
            </a:lvl2pPr>
            <a:lvl3pPr marL="1371600" lvl="2" indent="-320039" algn="l">
              <a:lnSpc>
                <a:spcPct val="100000"/>
              </a:lnSpc>
              <a:spcBef>
                <a:spcPts val="320"/>
              </a:spcBef>
              <a:spcAft>
                <a:spcPts val="0"/>
              </a:spcAft>
              <a:buClr>
                <a:schemeClr val="dk1"/>
              </a:buClr>
              <a:buSzPts val="1440"/>
              <a:buChar char="·"/>
              <a:defRPr/>
            </a:lvl3pPr>
            <a:lvl4pPr marL="1828800" lvl="3" indent="-308610" algn="l">
              <a:lnSpc>
                <a:spcPct val="100000"/>
              </a:lnSpc>
              <a:spcBef>
                <a:spcPts val="280"/>
              </a:spcBef>
              <a:spcAft>
                <a:spcPts val="0"/>
              </a:spcAft>
              <a:buClr>
                <a:schemeClr val="dk1"/>
              </a:buClr>
              <a:buSzPts val="1260"/>
              <a:buChar char="·"/>
              <a:defRPr/>
            </a:lvl4pPr>
            <a:lvl5pPr marL="2286000" lvl="4" indent="-308610" algn="l">
              <a:lnSpc>
                <a:spcPct val="100000"/>
              </a:lnSpc>
              <a:spcBef>
                <a:spcPts val="280"/>
              </a:spcBef>
              <a:spcAft>
                <a:spcPts val="0"/>
              </a:spcAft>
              <a:buClr>
                <a:schemeClr val="dk1"/>
              </a:buClr>
              <a:buSzPts val="126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17"/>
          <p:cNvSpPr txBox="1">
            <a:spLocks noGrp="1"/>
          </p:cNvSpPr>
          <p:nvPr>
            <p:ph type="body" idx="3"/>
          </p:nvPr>
        </p:nvSpPr>
        <p:spPr>
          <a:xfrm>
            <a:off x="3413125" y="2155727"/>
            <a:ext cx="2533650" cy="30777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chemeClr val="dk1"/>
              </a:buClr>
              <a:buSzPts val="1800"/>
              <a:buNone/>
              <a:defRPr sz="2000">
                <a:solidFill>
                  <a:schemeClr val="dk1"/>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marL="914400" lvl="1" indent="-331469" algn="l">
              <a:lnSpc>
                <a:spcPct val="100000"/>
              </a:lnSpc>
              <a:spcBef>
                <a:spcPts val="360"/>
              </a:spcBef>
              <a:spcAft>
                <a:spcPts val="0"/>
              </a:spcAft>
              <a:buClr>
                <a:schemeClr val="dk1"/>
              </a:buClr>
              <a:buSzPts val="1620"/>
              <a:buChar char="·"/>
              <a:defRPr/>
            </a:lvl2pPr>
            <a:lvl3pPr marL="1371600" lvl="2" indent="-331469" algn="l">
              <a:lnSpc>
                <a:spcPct val="100000"/>
              </a:lnSpc>
              <a:spcBef>
                <a:spcPts val="360"/>
              </a:spcBef>
              <a:spcAft>
                <a:spcPts val="0"/>
              </a:spcAft>
              <a:buClr>
                <a:schemeClr val="dk1"/>
              </a:buClr>
              <a:buSzPts val="1620"/>
              <a:buChar char="·"/>
              <a:defRPr/>
            </a:lvl3pPr>
            <a:lvl4pPr marL="1828800" lvl="3" indent="-331469" algn="l">
              <a:lnSpc>
                <a:spcPct val="100000"/>
              </a:lnSpc>
              <a:spcBef>
                <a:spcPts val="360"/>
              </a:spcBef>
              <a:spcAft>
                <a:spcPts val="0"/>
              </a:spcAft>
              <a:buClr>
                <a:schemeClr val="dk1"/>
              </a:buClr>
              <a:buSzPts val="1620"/>
              <a:buChar char="·"/>
              <a:defRPr/>
            </a:lvl4pPr>
            <a:lvl5pPr marL="2286000" lvl="4" indent="-331470" algn="l">
              <a:lnSpc>
                <a:spcPct val="100000"/>
              </a:lnSpc>
              <a:spcBef>
                <a:spcPts val="360"/>
              </a:spcBef>
              <a:spcAft>
                <a:spcPts val="0"/>
              </a:spcAft>
              <a:buClr>
                <a:schemeClr val="dk1"/>
              </a:buClr>
              <a:buSzPts val="162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7"/>
          <p:cNvSpPr txBox="1">
            <a:spLocks noGrp="1"/>
          </p:cNvSpPr>
          <p:nvPr>
            <p:ph type="body" idx="4"/>
          </p:nvPr>
        </p:nvSpPr>
        <p:spPr>
          <a:xfrm>
            <a:off x="3413125" y="2993927"/>
            <a:ext cx="2532063" cy="328295"/>
          </a:xfrm>
          <a:prstGeom prst="rect">
            <a:avLst/>
          </a:prstGeom>
          <a:noFill/>
          <a:ln>
            <a:noFill/>
          </a:ln>
        </p:spPr>
        <p:txBody>
          <a:bodyPr spcFirstLastPara="1" wrap="square" lIns="0" tIns="0" rIns="0" bIns="0" anchor="t" anchorCtr="0">
            <a:spAutoFit/>
          </a:bodyPr>
          <a:lstStyle>
            <a:lvl1pPr marL="457200" lvl="0" indent="-331470" algn="l">
              <a:lnSpc>
                <a:spcPct val="100000"/>
              </a:lnSpc>
              <a:spcBef>
                <a:spcPts val="360"/>
              </a:spcBef>
              <a:spcAft>
                <a:spcPts val="0"/>
              </a:spcAft>
              <a:buClr>
                <a:schemeClr val="dk1"/>
              </a:buClr>
              <a:buSzPts val="1620"/>
              <a:buChar char="·"/>
              <a:defRPr sz="1800">
                <a:latin typeface="Segoe Pro" panose="020B0502040504020203" pitchFamily="34" charset="0"/>
              </a:defRPr>
            </a:lvl1pPr>
            <a:lvl2pPr marL="914400" lvl="1" indent="-320040" algn="l">
              <a:lnSpc>
                <a:spcPct val="100000"/>
              </a:lnSpc>
              <a:spcBef>
                <a:spcPts val="320"/>
              </a:spcBef>
              <a:spcAft>
                <a:spcPts val="0"/>
              </a:spcAft>
              <a:buClr>
                <a:schemeClr val="dk1"/>
              </a:buClr>
              <a:buSzPts val="1440"/>
              <a:buChar char="·"/>
              <a:defRPr sz="1600"/>
            </a:lvl2pPr>
            <a:lvl3pPr marL="1371600" lvl="2" indent="-320039" algn="l">
              <a:lnSpc>
                <a:spcPct val="100000"/>
              </a:lnSpc>
              <a:spcBef>
                <a:spcPts val="320"/>
              </a:spcBef>
              <a:spcAft>
                <a:spcPts val="0"/>
              </a:spcAft>
              <a:buClr>
                <a:schemeClr val="dk1"/>
              </a:buClr>
              <a:buSzPts val="1440"/>
              <a:buChar char="·"/>
              <a:defRPr/>
            </a:lvl3pPr>
            <a:lvl4pPr marL="1828800" lvl="3" indent="-308610" algn="l">
              <a:lnSpc>
                <a:spcPct val="100000"/>
              </a:lnSpc>
              <a:spcBef>
                <a:spcPts val="280"/>
              </a:spcBef>
              <a:spcAft>
                <a:spcPts val="0"/>
              </a:spcAft>
              <a:buClr>
                <a:schemeClr val="dk1"/>
              </a:buClr>
              <a:buSzPts val="1260"/>
              <a:buChar char="·"/>
              <a:defRPr/>
            </a:lvl4pPr>
            <a:lvl5pPr marL="2286000" lvl="4" indent="-308610" algn="l">
              <a:lnSpc>
                <a:spcPct val="100000"/>
              </a:lnSpc>
              <a:spcBef>
                <a:spcPts val="280"/>
              </a:spcBef>
              <a:spcAft>
                <a:spcPts val="0"/>
              </a:spcAft>
              <a:buClr>
                <a:schemeClr val="dk1"/>
              </a:buClr>
              <a:buSzPts val="126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17"/>
          <p:cNvSpPr txBox="1">
            <a:spLocks noGrp="1"/>
          </p:cNvSpPr>
          <p:nvPr>
            <p:ph type="body" idx="5"/>
          </p:nvPr>
        </p:nvSpPr>
        <p:spPr>
          <a:xfrm>
            <a:off x="6244208" y="2155727"/>
            <a:ext cx="2532063" cy="30777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chemeClr val="dk1"/>
              </a:buClr>
              <a:buSzPts val="1800"/>
              <a:buNone/>
              <a:defRPr sz="2000">
                <a:solidFill>
                  <a:schemeClr val="dk1"/>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marL="914400" lvl="1" indent="-331469" algn="l">
              <a:lnSpc>
                <a:spcPct val="100000"/>
              </a:lnSpc>
              <a:spcBef>
                <a:spcPts val="360"/>
              </a:spcBef>
              <a:spcAft>
                <a:spcPts val="0"/>
              </a:spcAft>
              <a:buClr>
                <a:schemeClr val="dk1"/>
              </a:buClr>
              <a:buSzPts val="1620"/>
              <a:buChar char="·"/>
              <a:defRPr/>
            </a:lvl2pPr>
            <a:lvl3pPr marL="1371600" lvl="2" indent="-331469" algn="l">
              <a:lnSpc>
                <a:spcPct val="100000"/>
              </a:lnSpc>
              <a:spcBef>
                <a:spcPts val="360"/>
              </a:spcBef>
              <a:spcAft>
                <a:spcPts val="0"/>
              </a:spcAft>
              <a:buClr>
                <a:schemeClr val="dk1"/>
              </a:buClr>
              <a:buSzPts val="1620"/>
              <a:buChar char="·"/>
              <a:defRPr/>
            </a:lvl3pPr>
            <a:lvl4pPr marL="1828800" lvl="3" indent="-331469" algn="l">
              <a:lnSpc>
                <a:spcPct val="100000"/>
              </a:lnSpc>
              <a:spcBef>
                <a:spcPts val="360"/>
              </a:spcBef>
              <a:spcAft>
                <a:spcPts val="0"/>
              </a:spcAft>
              <a:buClr>
                <a:schemeClr val="dk1"/>
              </a:buClr>
              <a:buSzPts val="1620"/>
              <a:buChar char="·"/>
              <a:defRPr/>
            </a:lvl4pPr>
            <a:lvl5pPr marL="2286000" lvl="4" indent="-331470" algn="l">
              <a:lnSpc>
                <a:spcPct val="100000"/>
              </a:lnSpc>
              <a:spcBef>
                <a:spcPts val="360"/>
              </a:spcBef>
              <a:spcAft>
                <a:spcPts val="0"/>
              </a:spcAft>
              <a:buClr>
                <a:schemeClr val="dk1"/>
              </a:buClr>
              <a:buSzPts val="162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7"/>
          <p:cNvSpPr txBox="1">
            <a:spLocks noGrp="1"/>
          </p:cNvSpPr>
          <p:nvPr>
            <p:ph type="body" idx="6"/>
          </p:nvPr>
        </p:nvSpPr>
        <p:spPr>
          <a:xfrm>
            <a:off x="6244208" y="3000567"/>
            <a:ext cx="2532063" cy="328295"/>
          </a:xfrm>
          <a:prstGeom prst="rect">
            <a:avLst/>
          </a:prstGeom>
          <a:noFill/>
          <a:ln>
            <a:noFill/>
          </a:ln>
        </p:spPr>
        <p:txBody>
          <a:bodyPr spcFirstLastPara="1" wrap="square" lIns="0" tIns="0" rIns="0" bIns="0" anchor="t" anchorCtr="0">
            <a:spAutoFit/>
          </a:bodyPr>
          <a:lstStyle>
            <a:lvl1pPr marL="457200" lvl="0" indent="-331470" algn="l">
              <a:lnSpc>
                <a:spcPct val="100000"/>
              </a:lnSpc>
              <a:spcBef>
                <a:spcPts val="360"/>
              </a:spcBef>
              <a:spcAft>
                <a:spcPts val="0"/>
              </a:spcAft>
              <a:buClr>
                <a:schemeClr val="dk1"/>
              </a:buClr>
              <a:buSzPts val="1620"/>
              <a:buChar char="·"/>
              <a:defRPr sz="1800">
                <a:latin typeface="Segoe Pro" panose="020B0502040504020203" pitchFamily="34" charset="0"/>
              </a:defRPr>
            </a:lvl1pPr>
            <a:lvl2pPr marL="914400" lvl="1" indent="-320040" algn="l">
              <a:lnSpc>
                <a:spcPct val="100000"/>
              </a:lnSpc>
              <a:spcBef>
                <a:spcPts val="320"/>
              </a:spcBef>
              <a:spcAft>
                <a:spcPts val="0"/>
              </a:spcAft>
              <a:buClr>
                <a:schemeClr val="dk1"/>
              </a:buClr>
              <a:buSzPts val="1440"/>
              <a:buChar char="·"/>
              <a:defRPr sz="1600"/>
            </a:lvl2pPr>
            <a:lvl3pPr marL="1371600" lvl="2" indent="-320039" algn="l">
              <a:lnSpc>
                <a:spcPct val="100000"/>
              </a:lnSpc>
              <a:spcBef>
                <a:spcPts val="320"/>
              </a:spcBef>
              <a:spcAft>
                <a:spcPts val="0"/>
              </a:spcAft>
              <a:buClr>
                <a:schemeClr val="dk1"/>
              </a:buClr>
              <a:buSzPts val="1440"/>
              <a:buChar char="·"/>
              <a:defRPr/>
            </a:lvl3pPr>
            <a:lvl4pPr marL="1828800" lvl="3" indent="-308610" algn="l">
              <a:lnSpc>
                <a:spcPct val="100000"/>
              </a:lnSpc>
              <a:spcBef>
                <a:spcPts val="280"/>
              </a:spcBef>
              <a:spcAft>
                <a:spcPts val="0"/>
              </a:spcAft>
              <a:buClr>
                <a:schemeClr val="dk1"/>
              </a:buClr>
              <a:buSzPts val="1260"/>
              <a:buChar char="·"/>
              <a:defRPr/>
            </a:lvl4pPr>
            <a:lvl5pPr marL="2286000" lvl="4" indent="-308610" algn="l">
              <a:lnSpc>
                <a:spcPct val="100000"/>
              </a:lnSpc>
              <a:spcBef>
                <a:spcPts val="280"/>
              </a:spcBef>
              <a:spcAft>
                <a:spcPts val="0"/>
              </a:spcAft>
              <a:buClr>
                <a:schemeClr val="dk1"/>
              </a:buClr>
              <a:buSzPts val="126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17"/>
          <p:cNvSpPr txBox="1">
            <a:spLocks noGrp="1"/>
          </p:cNvSpPr>
          <p:nvPr>
            <p:ph type="body" idx="7"/>
          </p:nvPr>
        </p:nvSpPr>
        <p:spPr>
          <a:xfrm>
            <a:off x="9073133" y="2155727"/>
            <a:ext cx="2533650" cy="30777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chemeClr val="dk1"/>
              </a:buClr>
              <a:buSzPts val="1800"/>
              <a:buNone/>
              <a:defRPr sz="2000">
                <a:solidFill>
                  <a:schemeClr val="dk1"/>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marL="914400" lvl="1" indent="-331469" algn="l">
              <a:lnSpc>
                <a:spcPct val="100000"/>
              </a:lnSpc>
              <a:spcBef>
                <a:spcPts val="360"/>
              </a:spcBef>
              <a:spcAft>
                <a:spcPts val="0"/>
              </a:spcAft>
              <a:buClr>
                <a:schemeClr val="dk1"/>
              </a:buClr>
              <a:buSzPts val="1620"/>
              <a:buChar char="·"/>
              <a:defRPr/>
            </a:lvl2pPr>
            <a:lvl3pPr marL="1371600" lvl="2" indent="-331469" algn="l">
              <a:lnSpc>
                <a:spcPct val="100000"/>
              </a:lnSpc>
              <a:spcBef>
                <a:spcPts val="360"/>
              </a:spcBef>
              <a:spcAft>
                <a:spcPts val="0"/>
              </a:spcAft>
              <a:buClr>
                <a:schemeClr val="dk1"/>
              </a:buClr>
              <a:buSzPts val="1620"/>
              <a:buChar char="·"/>
              <a:defRPr/>
            </a:lvl3pPr>
            <a:lvl4pPr marL="1828800" lvl="3" indent="-331469" algn="l">
              <a:lnSpc>
                <a:spcPct val="100000"/>
              </a:lnSpc>
              <a:spcBef>
                <a:spcPts val="360"/>
              </a:spcBef>
              <a:spcAft>
                <a:spcPts val="0"/>
              </a:spcAft>
              <a:buClr>
                <a:schemeClr val="dk1"/>
              </a:buClr>
              <a:buSzPts val="1620"/>
              <a:buChar char="·"/>
              <a:defRPr/>
            </a:lvl4pPr>
            <a:lvl5pPr marL="2286000" lvl="4" indent="-331470" algn="l">
              <a:lnSpc>
                <a:spcPct val="100000"/>
              </a:lnSpc>
              <a:spcBef>
                <a:spcPts val="360"/>
              </a:spcBef>
              <a:spcAft>
                <a:spcPts val="0"/>
              </a:spcAft>
              <a:buClr>
                <a:schemeClr val="dk1"/>
              </a:buClr>
              <a:buSzPts val="162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17"/>
          <p:cNvSpPr txBox="1">
            <a:spLocks noGrp="1"/>
          </p:cNvSpPr>
          <p:nvPr>
            <p:ph type="body" idx="8"/>
          </p:nvPr>
        </p:nvSpPr>
        <p:spPr>
          <a:xfrm>
            <a:off x="9073133" y="2993927"/>
            <a:ext cx="2532063" cy="328295"/>
          </a:xfrm>
          <a:prstGeom prst="rect">
            <a:avLst/>
          </a:prstGeom>
          <a:noFill/>
          <a:ln>
            <a:noFill/>
          </a:ln>
        </p:spPr>
        <p:txBody>
          <a:bodyPr spcFirstLastPara="1" wrap="square" lIns="0" tIns="0" rIns="0" bIns="0" anchor="t" anchorCtr="0">
            <a:spAutoFit/>
          </a:bodyPr>
          <a:lstStyle>
            <a:lvl1pPr marL="457200" lvl="0" indent="-331470" algn="l">
              <a:lnSpc>
                <a:spcPct val="100000"/>
              </a:lnSpc>
              <a:spcBef>
                <a:spcPts val="360"/>
              </a:spcBef>
              <a:spcAft>
                <a:spcPts val="0"/>
              </a:spcAft>
              <a:buClr>
                <a:schemeClr val="dk1"/>
              </a:buClr>
              <a:buSzPts val="1620"/>
              <a:buChar char="·"/>
              <a:defRPr sz="1800">
                <a:latin typeface="Segoe Pro" panose="020B0502040504020203" pitchFamily="34" charset="0"/>
              </a:defRPr>
            </a:lvl1pPr>
            <a:lvl2pPr marL="914400" lvl="1" indent="-320040" algn="l">
              <a:lnSpc>
                <a:spcPct val="100000"/>
              </a:lnSpc>
              <a:spcBef>
                <a:spcPts val="320"/>
              </a:spcBef>
              <a:spcAft>
                <a:spcPts val="0"/>
              </a:spcAft>
              <a:buClr>
                <a:schemeClr val="dk1"/>
              </a:buClr>
              <a:buSzPts val="1440"/>
              <a:buChar char="·"/>
              <a:defRPr sz="1600"/>
            </a:lvl2pPr>
            <a:lvl3pPr marL="1371600" lvl="2" indent="-320039" algn="l">
              <a:lnSpc>
                <a:spcPct val="100000"/>
              </a:lnSpc>
              <a:spcBef>
                <a:spcPts val="320"/>
              </a:spcBef>
              <a:spcAft>
                <a:spcPts val="0"/>
              </a:spcAft>
              <a:buClr>
                <a:schemeClr val="dk1"/>
              </a:buClr>
              <a:buSzPts val="1440"/>
              <a:buChar char="·"/>
              <a:defRPr/>
            </a:lvl3pPr>
            <a:lvl4pPr marL="1828800" lvl="3" indent="-308610" algn="l">
              <a:lnSpc>
                <a:spcPct val="100000"/>
              </a:lnSpc>
              <a:spcBef>
                <a:spcPts val="280"/>
              </a:spcBef>
              <a:spcAft>
                <a:spcPts val="0"/>
              </a:spcAft>
              <a:buClr>
                <a:schemeClr val="dk1"/>
              </a:buClr>
              <a:buSzPts val="1260"/>
              <a:buChar char="·"/>
              <a:defRPr/>
            </a:lvl4pPr>
            <a:lvl5pPr marL="2286000" lvl="4" indent="-308610" algn="l">
              <a:lnSpc>
                <a:spcPct val="100000"/>
              </a:lnSpc>
              <a:spcBef>
                <a:spcPts val="280"/>
              </a:spcBef>
              <a:spcAft>
                <a:spcPts val="0"/>
              </a:spcAft>
              <a:buClr>
                <a:schemeClr val="dk1"/>
              </a:buClr>
              <a:buSzPts val="126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7" name="Google Shape;27;p17" descr="Microsoft logo, gray text version"/>
          <p:cNvPicPr preferRelativeResize="0"/>
          <p:nvPr/>
        </p:nvPicPr>
        <p:blipFill rotWithShape="1">
          <a:blip r:embed="rId2">
            <a:alphaModFix/>
          </a:blip>
          <a:srcRect/>
          <a:stretch/>
        </p:blipFill>
        <p:spPr>
          <a:xfrm>
            <a:off x="584200" y="585788"/>
            <a:ext cx="1366440" cy="292608"/>
          </a:xfrm>
          <a:prstGeom prst="rect">
            <a:avLst/>
          </a:prstGeom>
          <a:noFill/>
          <a:ln>
            <a:noFill/>
          </a:ln>
        </p:spPr>
      </p:pic>
      <p:pic>
        <p:nvPicPr>
          <p:cNvPr id="28" name="Google Shape;28;p17" descr="Worklab | How to Hybrid"/>
          <p:cNvPicPr preferRelativeResize="0"/>
          <p:nvPr/>
        </p:nvPicPr>
        <p:blipFill rotWithShape="1">
          <a:blip r:embed="rId3">
            <a:alphaModFix/>
          </a:blip>
          <a:srcRect/>
          <a:stretch/>
        </p:blipFill>
        <p:spPr>
          <a:xfrm>
            <a:off x="513432" y="6232104"/>
            <a:ext cx="3695700" cy="342900"/>
          </a:xfrm>
          <a:prstGeom prst="rect">
            <a:avLst/>
          </a:prstGeom>
          <a:noFill/>
          <a:ln>
            <a:noFill/>
          </a:ln>
        </p:spPr>
      </p:pic>
    </p:spTree>
  </p:cSld>
  <p:clrMapOvr>
    <a:masterClrMapping/>
  </p:clrMapOvr>
  <p:transition>
    <p:fade/>
  </p:transition>
  <p:extLst>
    <p:ext uri="{DCECCB84-F9BA-43D5-87BE-67443E8EF086}">
      <p15:sldGuideLst xmlns:p15="http://schemas.microsoft.com/office/powerpoint/2012/main">
        <p15:guide id="1" orient="horz" pos="906">
          <p15:clr>
            <a:srgbClr val="5ACBF0"/>
          </p15:clr>
        </p15:guide>
        <p15:guide id="2" orient="horz" pos="288">
          <p15:clr>
            <a:srgbClr val="5ACBF0"/>
          </p15:clr>
        </p15:guide>
        <p15:guide id="3" pos="1963">
          <p15:clr>
            <a:srgbClr val="5ACBF0"/>
          </p15:clr>
        </p15:guide>
        <p15:guide id="4" pos="2150">
          <p15:clr>
            <a:srgbClr val="5ACBF0"/>
          </p15:clr>
        </p15:guide>
        <p15:guide id="5" pos="3746">
          <p15:clr>
            <a:srgbClr val="5ACBF0"/>
          </p15:clr>
        </p15:guide>
        <p15:guide id="6" pos="3934">
          <p15:clr>
            <a:srgbClr val="5ACBF0"/>
          </p15:clr>
        </p15:guide>
        <p15:guide id="7" pos="5530">
          <p15:clr>
            <a:srgbClr val="5ACBF0"/>
          </p15:clr>
        </p15:guide>
        <p15:guide id="8" pos="5716">
          <p15:clr>
            <a:srgbClr val="5ACBF0"/>
          </p15:clr>
        </p15:guide>
        <p15:guide id="9"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Title square photo">
  <p:cSld name="5_Title square photo">
    <p:bg>
      <p:bgPr>
        <a:solidFill>
          <a:srgbClr val="F88D37"/>
        </a:solidFill>
        <a:effectLst/>
      </p:bgPr>
    </p:bg>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588263" y="2979539"/>
            <a:ext cx="4167887" cy="553998"/>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rgbClr val="000000"/>
              </a:buClr>
              <a:buSzPts val="3600"/>
              <a:buFont typeface="Quattrocento Sans"/>
              <a:buNone/>
              <a:defRPr b="0" i="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16"/>
          <p:cNvSpPr txBox="1">
            <a:spLocks noGrp="1"/>
          </p:cNvSpPr>
          <p:nvPr>
            <p:ph type="body" idx="1"/>
          </p:nvPr>
        </p:nvSpPr>
        <p:spPr>
          <a:xfrm>
            <a:off x="582042" y="3962400"/>
            <a:ext cx="4164583" cy="33855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rgbClr val="000000"/>
              </a:buClr>
              <a:buSzPts val="1980"/>
              <a:buNone/>
              <a:defRPr sz="220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marL="914400" lvl="1" indent="-331469" algn="l">
              <a:lnSpc>
                <a:spcPct val="100000"/>
              </a:lnSpc>
              <a:spcBef>
                <a:spcPts val="360"/>
              </a:spcBef>
              <a:spcAft>
                <a:spcPts val="0"/>
              </a:spcAft>
              <a:buClr>
                <a:schemeClr val="lt1"/>
              </a:buClr>
              <a:buSzPts val="1620"/>
              <a:buChar char="·"/>
              <a:defRPr/>
            </a:lvl2pPr>
            <a:lvl3pPr marL="1371600" lvl="2" indent="-331469" algn="l">
              <a:lnSpc>
                <a:spcPct val="100000"/>
              </a:lnSpc>
              <a:spcBef>
                <a:spcPts val="360"/>
              </a:spcBef>
              <a:spcAft>
                <a:spcPts val="0"/>
              </a:spcAft>
              <a:buClr>
                <a:schemeClr val="lt1"/>
              </a:buClr>
              <a:buSzPts val="1620"/>
              <a:buChar char="·"/>
              <a:defRPr/>
            </a:lvl3pPr>
            <a:lvl4pPr marL="1828800" lvl="3" indent="-331469" algn="l">
              <a:lnSpc>
                <a:spcPct val="100000"/>
              </a:lnSpc>
              <a:spcBef>
                <a:spcPts val="360"/>
              </a:spcBef>
              <a:spcAft>
                <a:spcPts val="0"/>
              </a:spcAft>
              <a:buClr>
                <a:schemeClr val="lt1"/>
              </a:buClr>
              <a:buSzPts val="1620"/>
              <a:buChar char="·"/>
              <a:defRPr/>
            </a:lvl4pPr>
            <a:lvl5pPr marL="2286000" lvl="4" indent="-331470" algn="l">
              <a:lnSpc>
                <a:spcPct val="100000"/>
              </a:lnSpc>
              <a:spcBef>
                <a:spcPts val="360"/>
              </a:spcBef>
              <a:spcAft>
                <a:spcPts val="0"/>
              </a:spcAft>
              <a:buClr>
                <a:schemeClr val="lt1"/>
              </a:buClr>
              <a:buSzPts val="162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pic>
        <p:nvPicPr>
          <p:cNvPr id="61" name="Google Shape;61;p16" descr="Microsoft logo white text version"/>
          <p:cNvPicPr preferRelativeResize="0"/>
          <p:nvPr/>
        </p:nvPicPr>
        <p:blipFill rotWithShape="1">
          <a:blip r:embed="rId2">
            <a:alphaModFix/>
          </a:blip>
          <a:srcRect/>
          <a:stretch/>
        </p:blipFill>
        <p:spPr>
          <a:xfrm>
            <a:off x="584200" y="585788"/>
            <a:ext cx="1366245" cy="292608"/>
          </a:xfrm>
          <a:prstGeom prst="rect">
            <a:avLst/>
          </a:prstGeom>
          <a:noFill/>
          <a:ln>
            <a:noFill/>
          </a:ln>
        </p:spPr>
      </p:pic>
      <p:pic>
        <p:nvPicPr>
          <p:cNvPr id="4" name="Picture 3" descr="A montage of illustrations showing the different ways to work and interact in the office. A man on a yoga mat does the downward dog position while looking upside down at a laptop that’s open underneath his body. Another woman is hugging a video monitor on which we can see six attendees of a videoconferencing meeting. Another woman stretches and rests her knee on a balance ball while working at a standing desk. Three women sit together, drinking from coffee mugs and chatting in a nook with couches and chairs and a table with a houseplant on it. A man and a woman huddle in conversation while sitting close together in two rounded chairs; the woman holds a tablet. A man sits on an elevated stool, watching as a woman sketches out an idea on a whiteboard. A man sitting in a wheeled office chair flings his arms and legs in the air while a female colleague pushes his chair around. A man in a wheelchair sits at a desk drinking coffee and working on a laptop.">
            <a:extLst>
              <a:ext uri="{FF2B5EF4-FFF2-40B4-BE49-F238E27FC236}">
                <a16:creationId xmlns:a16="http://schemas.microsoft.com/office/drawing/2014/main" id="{76BBA993-C4B0-12C6-0A41-95A0DB626613}"/>
              </a:ext>
            </a:extLst>
          </p:cNvPr>
          <p:cNvPicPr>
            <a:picLocks noChangeAspect="1"/>
          </p:cNvPicPr>
          <p:nvPr userDrawn="1"/>
        </p:nvPicPr>
        <p:blipFill>
          <a:blip r:embed="rId3"/>
          <a:stretch>
            <a:fillRect/>
          </a:stretch>
        </p:blipFill>
        <p:spPr>
          <a:xfrm>
            <a:off x="5356034" y="22034"/>
            <a:ext cx="6835966" cy="68359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496">
          <p15:clr>
            <a:srgbClr val="5ACBF0"/>
          </p15:clr>
        </p15:guide>
        <p15:guide id="2" pos="3355">
          <p15:clr>
            <a:srgbClr val="5ACBF0"/>
          </p15:clr>
        </p15:guide>
        <p15:guide id="3" orient="horz" pos="2160">
          <p15:clr>
            <a:srgbClr val="FBAE40"/>
          </p15:clr>
        </p15:guide>
        <p15:guide id="4" orient="horz" pos="2229">
          <p15:clr>
            <a:srgbClr val="5ACBF0"/>
          </p15:clr>
        </p15:guide>
        <p15:guide id="5"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quare photo">
  <p:cSld name="3_Title square photo">
    <p:bg>
      <p:bgPr>
        <a:solidFill>
          <a:srgbClr val="FBE163"/>
        </a:solidFill>
        <a:effectLst/>
      </p:bgPr>
    </p:bg>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588263" y="2979539"/>
            <a:ext cx="4167887" cy="553998"/>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rgbClr val="000000"/>
              </a:buClr>
              <a:buSzPts val="3600"/>
              <a:buFont typeface="Quattrocento Sans"/>
              <a:buNone/>
              <a:defRPr b="0" i="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5" name="Google Shape;65;p19"/>
          <p:cNvSpPr txBox="1">
            <a:spLocks noGrp="1"/>
          </p:cNvSpPr>
          <p:nvPr>
            <p:ph type="body" idx="1"/>
          </p:nvPr>
        </p:nvSpPr>
        <p:spPr>
          <a:xfrm>
            <a:off x="582042" y="3962400"/>
            <a:ext cx="4164583" cy="33855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rgbClr val="000000"/>
              </a:buClr>
              <a:buSzPts val="1980"/>
              <a:buNone/>
              <a:defRPr sz="220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marL="914400" lvl="1" indent="-331469" algn="l">
              <a:lnSpc>
                <a:spcPct val="100000"/>
              </a:lnSpc>
              <a:spcBef>
                <a:spcPts val="360"/>
              </a:spcBef>
              <a:spcAft>
                <a:spcPts val="0"/>
              </a:spcAft>
              <a:buClr>
                <a:schemeClr val="lt1"/>
              </a:buClr>
              <a:buSzPts val="1620"/>
              <a:buChar char="·"/>
              <a:defRPr/>
            </a:lvl2pPr>
            <a:lvl3pPr marL="1371600" lvl="2" indent="-331469" algn="l">
              <a:lnSpc>
                <a:spcPct val="100000"/>
              </a:lnSpc>
              <a:spcBef>
                <a:spcPts val="360"/>
              </a:spcBef>
              <a:spcAft>
                <a:spcPts val="0"/>
              </a:spcAft>
              <a:buClr>
                <a:schemeClr val="lt1"/>
              </a:buClr>
              <a:buSzPts val="1620"/>
              <a:buChar char="·"/>
              <a:defRPr/>
            </a:lvl3pPr>
            <a:lvl4pPr marL="1828800" lvl="3" indent="-331469" algn="l">
              <a:lnSpc>
                <a:spcPct val="100000"/>
              </a:lnSpc>
              <a:spcBef>
                <a:spcPts val="360"/>
              </a:spcBef>
              <a:spcAft>
                <a:spcPts val="0"/>
              </a:spcAft>
              <a:buClr>
                <a:schemeClr val="lt1"/>
              </a:buClr>
              <a:buSzPts val="1620"/>
              <a:buChar char="·"/>
              <a:defRPr/>
            </a:lvl4pPr>
            <a:lvl5pPr marL="2286000" lvl="4" indent="-331470" algn="l">
              <a:lnSpc>
                <a:spcPct val="100000"/>
              </a:lnSpc>
              <a:spcBef>
                <a:spcPts val="360"/>
              </a:spcBef>
              <a:spcAft>
                <a:spcPts val="0"/>
              </a:spcAft>
              <a:buClr>
                <a:schemeClr val="lt1"/>
              </a:buClr>
              <a:buSzPts val="162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pic>
        <p:nvPicPr>
          <p:cNvPr id="66" name="Google Shape;66;p19" descr="Microsoft logo white text version"/>
          <p:cNvPicPr preferRelativeResize="0"/>
          <p:nvPr/>
        </p:nvPicPr>
        <p:blipFill rotWithShape="1">
          <a:blip r:embed="rId2">
            <a:alphaModFix/>
          </a:blip>
          <a:srcRect/>
          <a:stretch/>
        </p:blipFill>
        <p:spPr>
          <a:xfrm>
            <a:off x="584200" y="585788"/>
            <a:ext cx="1366245" cy="292608"/>
          </a:xfrm>
          <a:prstGeom prst="rect">
            <a:avLst/>
          </a:prstGeom>
          <a:noFill/>
          <a:ln>
            <a:noFill/>
          </a:ln>
        </p:spPr>
      </p:pic>
      <p:pic>
        <p:nvPicPr>
          <p:cNvPr id="67" name="Google Shape;67;p19" descr="Microsoft logo, gray text version"/>
          <p:cNvPicPr preferRelativeResize="0"/>
          <p:nvPr/>
        </p:nvPicPr>
        <p:blipFill rotWithShape="1">
          <a:blip r:embed="rId3">
            <a:alphaModFix/>
          </a:blip>
          <a:srcRect/>
          <a:stretch/>
        </p:blipFill>
        <p:spPr>
          <a:xfrm>
            <a:off x="584200" y="585788"/>
            <a:ext cx="1366440" cy="292608"/>
          </a:xfrm>
          <a:prstGeom prst="rect">
            <a:avLst/>
          </a:prstGeom>
          <a:noFill/>
          <a:ln>
            <a:noFill/>
          </a:ln>
        </p:spPr>
      </p:pic>
      <p:pic>
        <p:nvPicPr>
          <p:cNvPr id="4" name="Picture 3" descr="An illustration of three people sitting on top of a disproportionately small planet Earth. A man dressed in standard workplace attire sits on one side of the globe and holds a phone to his ear as he reads a book. A woman on the other side of the globe who’s dressed in a bathrobe dries her hair with a blow-dryer while working on a laptop she’s carrying. Another woman on the underside of the globe who’s dressed in casual clothes and sneakers sips coffee while looking at her smartphone. ">
            <a:extLst>
              <a:ext uri="{FF2B5EF4-FFF2-40B4-BE49-F238E27FC236}">
                <a16:creationId xmlns:a16="http://schemas.microsoft.com/office/drawing/2014/main" id="{F2AC0261-0EA9-BE05-E0D7-7C73290F5469}"/>
              </a:ext>
            </a:extLst>
          </p:cNvPr>
          <p:cNvPicPr>
            <a:picLocks noChangeAspect="1"/>
          </p:cNvPicPr>
          <p:nvPr userDrawn="1"/>
        </p:nvPicPr>
        <p:blipFill>
          <a:blip r:embed="rId4"/>
          <a:stretch>
            <a:fillRect/>
          </a:stretch>
        </p:blipFill>
        <p:spPr>
          <a:xfrm>
            <a:off x="5326062" y="-7937"/>
            <a:ext cx="6865937" cy="6865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496">
          <p15:clr>
            <a:srgbClr val="5ACBF0"/>
          </p15:clr>
        </p15:guide>
        <p15:guide id="2" pos="3355">
          <p15:clr>
            <a:srgbClr val="5ACBF0"/>
          </p15:clr>
        </p15:guide>
        <p15:guide id="3" orient="horz" pos="2160">
          <p15:clr>
            <a:srgbClr val="FBAE40"/>
          </p15:clr>
        </p15:guide>
        <p15:guide id="4" orient="horz" pos="2229">
          <p15:clr>
            <a:srgbClr val="5ACBF0"/>
          </p15:clr>
        </p15:guide>
        <p15:guide id="5" pos="299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quare photo">
  <p:cSld name="2_Title square photo">
    <p:bg>
      <p:bgPr>
        <a:solidFill>
          <a:srgbClr val="ABEA76"/>
        </a:solidFill>
        <a:effectLst/>
      </p:bgPr>
    </p:bg>
    <p:spTree>
      <p:nvGrpSpPr>
        <p:cNvPr id="1" name="Shape 69"/>
        <p:cNvGrpSpPr/>
        <p:nvPr/>
      </p:nvGrpSpPr>
      <p:grpSpPr>
        <a:xfrm>
          <a:off x="0" y="0"/>
          <a:ext cx="0" cy="0"/>
          <a:chOff x="0" y="0"/>
          <a:chExt cx="0" cy="0"/>
        </a:xfrm>
      </p:grpSpPr>
      <p:sp>
        <p:nvSpPr>
          <p:cNvPr id="70" name="Google Shape;70;p21"/>
          <p:cNvSpPr txBox="1">
            <a:spLocks noGrp="1"/>
          </p:cNvSpPr>
          <p:nvPr>
            <p:ph type="title"/>
          </p:nvPr>
        </p:nvSpPr>
        <p:spPr>
          <a:xfrm>
            <a:off x="588263" y="2979539"/>
            <a:ext cx="4167887" cy="553998"/>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rgbClr val="000000"/>
              </a:buClr>
              <a:buSzPts val="3600"/>
              <a:buFont typeface="Quattrocento Sans"/>
              <a:buNone/>
              <a:defRPr b="0" i="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1" name="Google Shape;71;p21"/>
          <p:cNvSpPr txBox="1">
            <a:spLocks noGrp="1"/>
          </p:cNvSpPr>
          <p:nvPr>
            <p:ph type="body" idx="1"/>
          </p:nvPr>
        </p:nvSpPr>
        <p:spPr>
          <a:xfrm>
            <a:off x="582042" y="3962400"/>
            <a:ext cx="4164583" cy="33855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rgbClr val="000000"/>
              </a:buClr>
              <a:buSzPts val="1980"/>
              <a:buNone/>
              <a:defRPr sz="220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marL="914400" lvl="1" indent="-331469" algn="l">
              <a:lnSpc>
                <a:spcPct val="100000"/>
              </a:lnSpc>
              <a:spcBef>
                <a:spcPts val="360"/>
              </a:spcBef>
              <a:spcAft>
                <a:spcPts val="0"/>
              </a:spcAft>
              <a:buClr>
                <a:schemeClr val="lt1"/>
              </a:buClr>
              <a:buSzPts val="1620"/>
              <a:buChar char="·"/>
              <a:defRPr/>
            </a:lvl2pPr>
            <a:lvl3pPr marL="1371600" lvl="2" indent="-331469" algn="l">
              <a:lnSpc>
                <a:spcPct val="100000"/>
              </a:lnSpc>
              <a:spcBef>
                <a:spcPts val="360"/>
              </a:spcBef>
              <a:spcAft>
                <a:spcPts val="0"/>
              </a:spcAft>
              <a:buClr>
                <a:schemeClr val="lt1"/>
              </a:buClr>
              <a:buSzPts val="1620"/>
              <a:buChar char="·"/>
              <a:defRPr/>
            </a:lvl3pPr>
            <a:lvl4pPr marL="1828800" lvl="3" indent="-331469" algn="l">
              <a:lnSpc>
                <a:spcPct val="100000"/>
              </a:lnSpc>
              <a:spcBef>
                <a:spcPts val="360"/>
              </a:spcBef>
              <a:spcAft>
                <a:spcPts val="0"/>
              </a:spcAft>
              <a:buClr>
                <a:schemeClr val="lt1"/>
              </a:buClr>
              <a:buSzPts val="1620"/>
              <a:buChar char="·"/>
              <a:defRPr/>
            </a:lvl4pPr>
            <a:lvl5pPr marL="2286000" lvl="4" indent="-331470" algn="l">
              <a:lnSpc>
                <a:spcPct val="100000"/>
              </a:lnSpc>
              <a:spcBef>
                <a:spcPts val="360"/>
              </a:spcBef>
              <a:spcAft>
                <a:spcPts val="0"/>
              </a:spcAft>
              <a:buClr>
                <a:schemeClr val="lt1"/>
              </a:buClr>
              <a:buSzPts val="162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pic>
        <p:nvPicPr>
          <p:cNvPr id="72" name="Google Shape;72;p21" descr="Microsoft logo, gray text version"/>
          <p:cNvPicPr preferRelativeResize="0"/>
          <p:nvPr/>
        </p:nvPicPr>
        <p:blipFill rotWithShape="1">
          <a:blip r:embed="rId2">
            <a:alphaModFix/>
          </a:blip>
          <a:srcRect/>
          <a:stretch/>
        </p:blipFill>
        <p:spPr>
          <a:xfrm>
            <a:off x="584200" y="585788"/>
            <a:ext cx="1366440" cy="292608"/>
          </a:xfrm>
          <a:prstGeom prst="rect">
            <a:avLst/>
          </a:prstGeom>
          <a:noFill/>
          <a:ln>
            <a:noFill/>
          </a:ln>
        </p:spPr>
      </p:pic>
      <p:pic>
        <p:nvPicPr>
          <p:cNvPr id="3" name="Picture 2" descr="An illustration of an overhead view of a woman sitting in a chair at a desk. She’s jotting down notes in a notebook with one hand and holding a full mug of coffee in the other hand. On top of the desk, there is a pile of notebooks with eyeglasses on top, an apple, a pile of Post-its, a houseplant, a closed laptop, a smartphone with wired earbuds, and two cats that are lounging on top of the work materials. ">
            <a:extLst>
              <a:ext uri="{FF2B5EF4-FFF2-40B4-BE49-F238E27FC236}">
                <a16:creationId xmlns:a16="http://schemas.microsoft.com/office/drawing/2014/main" id="{189DEC25-EE28-7F90-CB53-79343759706F}"/>
              </a:ext>
            </a:extLst>
          </p:cNvPr>
          <p:cNvPicPr>
            <a:picLocks noChangeAspect="1"/>
          </p:cNvPicPr>
          <p:nvPr userDrawn="1"/>
        </p:nvPicPr>
        <p:blipFill>
          <a:blip r:embed="rId3"/>
          <a:stretch>
            <a:fillRect/>
          </a:stretch>
        </p:blipFill>
        <p:spPr>
          <a:xfrm>
            <a:off x="5326063" y="-7937"/>
            <a:ext cx="6865937" cy="6865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496">
          <p15:clr>
            <a:srgbClr val="5ACBF0"/>
          </p15:clr>
        </p15:guide>
        <p15:guide id="2" pos="3355">
          <p15:clr>
            <a:srgbClr val="5ACBF0"/>
          </p15:clr>
        </p15:guide>
        <p15:guide id="3" orient="horz" pos="2160">
          <p15:clr>
            <a:srgbClr val="FBAE40"/>
          </p15:clr>
        </p15:guide>
        <p15:guide id="4" orient="horz" pos="2229">
          <p15:clr>
            <a:srgbClr val="5ACBF0"/>
          </p15:clr>
        </p15:guide>
        <p15:guide id="5"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square photo">
  <p:cSld name="4_Title square photo">
    <p:bg>
      <p:bgPr>
        <a:solidFill>
          <a:srgbClr val="80DDFD"/>
        </a:solidFill>
        <a:effectLst/>
      </p:bgPr>
    </p:bg>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a:off x="588263" y="2979539"/>
            <a:ext cx="4167887" cy="553998"/>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rgbClr val="000000"/>
              </a:buClr>
              <a:buSzPts val="3600"/>
              <a:buFont typeface="Quattrocento Sans"/>
              <a:buNone/>
              <a:defRPr b="0" i="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6" name="Google Shape;76;p23"/>
          <p:cNvSpPr txBox="1">
            <a:spLocks noGrp="1"/>
          </p:cNvSpPr>
          <p:nvPr>
            <p:ph type="body" idx="1"/>
          </p:nvPr>
        </p:nvSpPr>
        <p:spPr>
          <a:xfrm>
            <a:off x="582042" y="3962400"/>
            <a:ext cx="4164583" cy="33855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Clr>
                <a:srgbClr val="000000"/>
              </a:buClr>
              <a:buSzPts val="1980"/>
              <a:buNone/>
              <a:defRPr sz="2200">
                <a:solidFill>
                  <a:srgbClr val="000000"/>
                </a:solidFill>
                <a:latin typeface="Segoe Pro" panose="020B0502040504020203" pitchFamily="34" charset="0"/>
                <a:ea typeface="Segoe Pro" panose="020B0502040504020203" pitchFamily="34" charset="0"/>
                <a:cs typeface="Segoe Pro" panose="020B0502040504020203" pitchFamily="34" charset="0"/>
                <a:sym typeface="Quattrocento Sans"/>
              </a:defRPr>
            </a:lvl1pPr>
            <a:lvl2pPr marL="914400" lvl="1" indent="-331469" algn="l">
              <a:lnSpc>
                <a:spcPct val="100000"/>
              </a:lnSpc>
              <a:spcBef>
                <a:spcPts val="360"/>
              </a:spcBef>
              <a:spcAft>
                <a:spcPts val="0"/>
              </a:spcAft>
              <a:buClr>
                <a:schemeClr val="lt1"/>
              </a:buClr>
              <a:buSzPts val="1620"/>
              <a:buChar char="·"/>
              <a:defRPr/>
            </a:lvl2pPr>
            <a:lvl3pPr marL="1371600" lvl="2" indent="-331469" algn="l">
              <a:lnSpc>
                <a:spcPct val="100000"/>
              </a:lnSpc>
              <a:spcBef>
                <a:spcPts val="360"/>
              </a:spcBef>
              <a:spcAft>
                <a:spcPts val="0"/>
              </a:spcAft>
              <a:buClr>
                <a:schemeClr val="lt1"/>
              </a:buClr>
              <a:buSzPts val="1620"/>
              <a:buChar char="·"/>
              <a:defRPr/>
            </a:lvl3pPr>
            <a:lvl4pPr marL="1828800" lvl="3" indent="-331469" algn="l">
              <a:lnSpc>
                <a:spcPct val="100000"/>
              </a:lnSpc>
              <a:spcBef>
                <a:spcPts val="360"/>
              </a:spcBef>
              <a:spcAft>
                <a:spcPts val="0"/>
              </a:spcAft>
              <a:buClr>
                <a:schemeClr val="lt1"/>
              </a:buClr>
              <a:buSzPts val="1620"/>
              <a:buChar char="·"/>
              <a:defRPr/>
            </a:lvl4pPr>
            <a:lvl5pPr marL="2286000" lvl="4" indent="-331470" algn="l">
              <a:lnSpc>
                <a:spcPct val="100000"/>
              </a:lnSpc>
              <a:spcBef>
                <a:spcPts val="360"/>
              </a:spcBef>
              <a:spcAft>
                <a:spcPts val="0"/>
              </a:spcAft>
              <a:buClr>
                <a:schemeClr val="lt1"/>
              </a:buClr>
              <a:buSzPts val="162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pic>
        <p:nvPicPr>
          <p:cNvPr id="77" name="Google Shape;77;p23" descr="Microsoft logo white text version"/>
          <p:cNvPicPr preferRelativeResize="0"/>
          <p:nvPr/>
        </p:nvPicPr>
        <p:blipFill rotWithShape="1">
          <a:blip r:embed="rId2">
            <a:alphaModFix/>
          </a:blip>
          <a:srcRect/>
          <a:stretch/>
        </p:blipFill>
        <p:spPr>
          <a:xfrm>
            <a:off x="584200" y="585788"/>
            <a:ext cx="1366245" cy="292608"/>
          </a:xfrm>
          <a:prstGeom prst="rect">
            <a:avLst/>
          </a:prstGeom>
          <a:noFill/>
          <a:ln>
            <a:noFill/>
          </a:ln>
        </p:spPr>
      </p:pic>
      <p:pic>
        <p:nvPicPr>
          <p:cNvPr id="78" name="Google Shape;78;p23" descr="Microsoft logo, gray text version"/>
          <p:cNvPicPr preferRelativeResize="0"/>
          <p:nvPr/>
        </p:nvPicPr>
        <p:blipFill rotWithShape="1">
          <a:blip r:embed="rId3">
            <a:alphaModFix/>
          </a:blip>
          <a:srcRect/>
          <a:stretch/>
        </p:blipFill>
        <p:spPr>
          <a:xfrm>
            <a:off x="584200" y="585788"/>
            <a:ext cx="1366440" cy="292608"/>
          </a:xfrm>
          <a:prstGeom prst="rect">
            <a:avLst/>
          </a:prstGeom>
          <a:noFill/>
          <a:ln>
            <a:noFill/>
          </a:ln>
        </p:spPr>
      </p:pic>
      <p:pic>
        <p:nvPicPr>
          <p:cNvPr id="3" name="Picture 2" descr="An illustration of the hands of two different people stacking wooden blocks. Instead of featuring letters or numbers, the blocks are emblazoned with abstract symbols that evoke hybrid work: a mug of tea, a pie chart, a home, three people sitting around a conference table, an artist’s palette, a lightbulb, and map coordinates. ">
            <a:extLst>
              <a:ext uri="{FF2B5EF4-FFF2-40B4-BE49-F238E27FC236}">
                <a16:creationId xmlns:a16="http://schemas.microsoft.com/office/drawing/2014/main" id="{979606F6-A3A5-3BE6-D6B7-4FF150E2B256}"/>
              </a:ext>
            </a:extLst>
          </p:cNvPr>
          <p:cNvPicPr>
            <a:picLocks noChangeAspect="1"/>
          </p:cNvPicPr>
          <p:nvPr userDrawn="1"/>
        </p:nvPicPr>
        <p:blipFill>
          <a:blip r:embed="rId4"/>
          <a:stretch>
            <a:fillRect/>
          </a:stretch>
        </p:blipFill>
        <p:spPr>
          <a:xfrm>
            <a:off x="5326063" y="-1"/>
            <a:ext cx="6863449" cy="6863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496">
          <p15:clr>
            <a:srgbClr val="5ACBF0"/>
          </p15:clr>
        </p15:guide>
        <p15:guide id="2" pos="3355">
          <p15:clr>
            <a:srgbClr val="5ACBF0"/>
          </p15:clr>
        </p15:guide>
        <p15:guide id="3" orient="horz" pos="2160">
          <p15:clr>
            <a:srgbClr val="FBAE40"/>
          </p15:clr>
        </p15:guide>
        <p15:guide id="4" orient="horz" pos="2229">
          <p15:clr>
            <a:srgbClr val="5ACBF0"/>
          </p15:clr>
        </p15:guide>
        <p15:guide id="5" pos="2996">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Title Placeholder 1">
            <a:extLst>
              <a:ext uri="{FF2B5EF4-FFF2-40B4-BE49-F238E27FC236}">
                <a16:creationId xmlns:a16="http://schemas.microsoft.com/office/drawing/2014/main" id="{8D7472A0-6FBF-AD0E-6737-1D2126023151}"/>
              </a:ext>
            </a:extLst>
          </p:cNvPr>
          <p:cNvSpPr>
            <a:spLocks noGrp="1"/>
          </p:cNvSpPr>
          <p:nvPr>
            <p:ph type="title"/>
          </p:nvPr>
        </p:nvSpPr>
        <p:spPr>
          <a:xfrm>
            <a:off x="584200" y="292100"/>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7" r:id="rId3"/>
    <p:sldLayoutId id="2147483658" r:id="rId4"/>
    <p:sldLayoutId id="2147483659" r:id="rId5"/>
    <p:sldLayoutId id="2147483660" r:id="rId6"/>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Segoe Pro" panose="020B0502040504020203" pitchFamily="34" charset="0"/>
          <a:ea typeface="Segoe Pro" panose="020B0502040504020203"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egoe Pro Display" panose="020B0502040504020203" pitchFamily="34" charset="0"/>
          <a:ea typeface="Segoe Pro Display" panose="020B0502040504020203"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68">
          <p15:clr>
            <a:srgbClr val="C35EA4"/>
          </p15:clr>
        </p15:guide>
        <p15:guide id="2" pos="7313">
          <p15:clr>
            <a:srgbClr val="C35EA4"/>
          </p15:clr>
        </p15:guide>
        <p15:guide id="3" orient="horz" pos="369">
          <p15:clr>
            <a:srgbClr val="C35EA4"/>
          </p15:clr>
        </p15:guide>
        <p15:guide id="4" orient="horz" pos="3949">
          <p15:clr>
            <a:srgbClr val="C35EA4"/>
          </p15:clr>
        </p15:guide>
        <p15:guide id="5" orient="horz" pos="184">
          <p15:clr>
            <a:srgbClr val="A4A3A4"/>
          </p15:clr>
        </p15:guide>
        <p15:guide id="6" pos="185">
          <p15:clr>
            <a:srgbClr val="A4A3A4"/>
          </p15:clr>
        </p15:guide>
        <p15:guide id="7" orient="horz" pos="4135">
          <p15:clr>
            <a:srgbClr val="A4A3A4"/>
          </p15:clr>
        </p15:guide>
        <p15:guide id="8"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jpg"/><Relationship Id="rId3" Type="http://schemas.openxmlformats.org/officeDocument/2006/relationships/image" Target="../media/image2.png"/><Relationship Id="rId7" Type="http://schemas.openxmlformats.org/officeDocument/2006/relationships/hyperlink" Target="https://www.microsoft.com/en-us/worklab/hybrid-work-guides/how-to-unlock-asynchronous-collaboration" TargetMode="External"/><Relationship Id="rId12" Type="http://schemas.openxmlformats.org/officeDocument/2006/relationships/image" Target="../media/image36.png"/><Relationship Id="rId2" Type="http://schemas.openxmlformats.org/officeDocument/2006/relationships/notesSlide" Target="../notesSlides/notesSlide11.xml"/><Relationship Id="rId16"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hyperlink" Target="https://www.microsoft.com/en-us/worklab/hybrid-work-guides/how-to-get-hybrid-meetings-right" TargetMode="External"/><Relationship Id="rId5" Type="http://schemas.openxmlformats.org/officeDocument/2006/relationships/hyperlink" Target="https://www.microsoft.com/en-us/worklab/hybrid-work-guides/how-to-make-in-person-time-count" TargetMode="External"/><Relationship Id="rId15" Type="http://schemas.openxmlformats.org/officeDocument/2006/relationships/image" Target="../media/image39.jp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s://www.microsoft.com/en-us/worklab/hybrid-work-guides/how-to-regain-work-life-balance-in-the-age-of-hybrid" TargetMode="External"/><Relationship Id="rId1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worklab/hybrid-work-guides/how-to-make-in-person-time-coun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hyperlink" Target="https://www.microsoft.com/en-us/worklab/hybrid-work-guides/how-to-unlock-asynchronous-collaboration"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hyperlink" Target="http://www.microsoft.com/en-us/worklab/hybrid-work-guides/how-to-regain-work-life-balance-in-the-age-of-hybrid"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hyperlink" Target="https://www.microsoft.com/en-us/worklab/hybrid-work-guides/how-to-get-hybrid-meetings-right"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descr="How to Hybrid: Presentation Slides"/>
          <p:cNvPicPr preferRelativeResize="0"/>
          <p:nvPr/>
        </p:nvPicPr>
        <p:blipFill rotWithShape="1">
          <a:blip r:embed="rId3">
            <a:alphaModFix/>
          </a:blip>
          <a:srcRect/>
          <a:stretch/>
        </p:blipFill>
        <p:spPr>
          <a:xfrm>
            <a:off x="476250" y="5304566"/>
            <a:ext cx="11239500" cy="1498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0" descr="Microsoft logo, gray text version"/>
          <p:cNvPicPr preferRelativeResize="0"/>
          <p:nvPr/>
        </p:nvPicPr>
        <p:blipFill rotWithShape="1">
          <a:blip r:embed="rId3">
            <a:alphaModFix/>
          </a:blip>
          <a:srcRect/>
          <a:stretch/>
        </p:blipFill>
        <p:spPr>
          <a:xfrm>
            <a:off x="584200" y="585788"/>
            <a:ext cx="1366440" cy="292608"/>
          </a:xfrm>
          <a:prstGeom prst="rect">
            <a:avLst/>
          </a:prstGeom>
          <a:noFill/>
          <a:ln>
            <a:noFill/>
          </a:ln>
        </p:spPr>
      </p:pic>
      <p:pic>
        <p:nvPicPr>
          <p:cNvPr id="183" name="Google Shape;183;p10" descr="Five Types of Hybrid Meetings"/>
          <p:cNvPicPr preferRelativeResize="0"/>
          <p:nvPr/>
        </p:nvPicPr>
        <p:blipFill rotWithShape="1">
          <a:blip r:embed="rId4">
            <a:alphaModFix/>
          </a:blip>
          <a:srcRect/>
          <a:stretch/>
        </p:blipFill>
        <p:spPr>
          <a:xfrm>
            <a:off x="396088" y="1278186"/>
            <a:ext cx="2260600" cy="927100"/>
          </a:xfrm>
          <a:prstGeom prst="rect">
            <a:avLst/>
          </a:prstGeom>
          <a:noFill/>
          <a:ln>
            <a:noFill/>
          </a:ln>
        </p:spPr>
      </p:pic>
      <p:pic>
        <p:nvPicPr>
          <p:cNvPr id="2" name="Picture 1" descr="This chart outlines the five types of meetings and makes recommendations on whether they should be in-person or remote, how long they should be, what type of meeting space is ideal, and how many attendees are ideal. For the “brainstorm” meeting type, you should prioritize in person, the ideal duratin is 60-90 minutes, the ideal type of space is an open collaboration space, and the ideal number of attendees is 3-10 people. For the “discuss &amp; decide” meeting type, the style to prioritize is hybrid, the ideal duration is 25-45 minutes, the ideal type of space is a medium conference room, and the ideal number of attendees is 2-6 people. For the “design &amp; create” meeting type, the style to prioritize is hybrid, the ideal duration is 15-30 minutes, the ideal type of space is a focus room, and two or more people should attend. For the “one-on-one connect” meeting type, the style to prioritize is in-person, the ideal length is 30-60 minutes, the ideal type of space is a small conference room, and there should be two attendees. For the “team building &amp; bonding” meeting type, the style to prioritize is in-person, the ideal duration is 16-60 minutes, the ideal type of space is an open collaboration space, and there should be five or more attendees.">
            <a:extLst>
              <a:ext uri="{FF2B5EF4-FFF2-40B4-BE49-F238E27FC236}">
                <a16:creationId xmlns:a16="http://schemas.microsoft.com/office/drawing/2014/main" id="{5A2E0683-A6BD-9C11-F0A5-644E3189488D}"/>
              </a:ext>
            </a:extLst>
          </p:cNvPr>
          <p:cNvPicPr>
            <a:picLocks noChangeAspect="1"/>
          </p:cNvPicPr>
          <p:nvPr/>
        </p:nvPicPr>
        <p:blipFill>
          <a:blip r:embed="rId5"/>
          <a:stretch>
            <a:fillRect/>
          </a:stretch>
        </p:blipFill>
        <p:spPr>
          <a:xfrm>
            <a:off x="3301340" y="1426401"/>
            <a:ext cx="8424314" cy="4738676"/>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1" descr="Microsoft logo, gray text version"/>
          <p:cNvPicPr preferRelativeResize="0"/>
          <p:nvPr/>
        </p:nvPicPr>
        <p:blipFill rotWithShape="1">
          <a:blip r:embed="rId3">
            <a:alphaModFix/>
          </a:blip>
          <a:srcRect/>
          <a:stretch/>
        </p:blipFill>
        <p:spPr>
          <a:xfrm>
            <a:off x="584200" y="585788"/>
            <a:ext cx="1366440" cy="292608"/>
          </a:xfrm>
          <a:prstGeom prst="rect">
            <a:avLst/>
          </a:prstGeom>
          <a:noFill/>
          <a:ln>
            <a:noFill/>
          </a:ln>
        </p:spPr>
      </p:pic>
      <p:pic>
        <p:nvPicPr>
          <p:cNvPr id="194" name="Google Shape;194;p11" descr="Read the WorkLab Guides"/>
          <p:cNvPicPr preferRelativeResize="0"/>
          <p:nvPr/>
        </p:nvPicPr>
        <p:blipFill rotWithShape="1">
          <a:blip r:embed="rId4">
            <a:alphaModFix/>
          </a:blip>
          <a:srcRect/>
          <a:stretch/>
        </p:blipFill>
        <p:spPr>
          <a:xfrm>
            <a:off x="268996" y="1066801"/>
            <a:ext cx="7467600" cy="1066800"/>
          </a:xfrm>
          <a:prstGeom prst="rect">
            <a:avLst/>
          </a:prstGeom>
          <a:noFill/>
          <a:ln>
            <a:noFill/>
          </a:ln>
        </p:spPr>
      </p:pic>
      <p:pic>
        <p:nvPicPr>
          <p:cNvPr id="195" name="Google Shape;195;p11" descr="Make In-person Time Count&#10;">
            <a:hlinkClick r:id="rId5"/>
          </p:cNvPr>
          <p:cNvPicPr preferRelativeResize="0"/>
          <p:nvPr/>
        </p:nvPicPr>
        <p:blipFill rotWithShape="1">
          <a:blip r:embed="rId6">
            <a:alphaModFix/>
          </a:blip>
          <a:srcRect/>
          <a:stretch/>
        </p:blipFill>
        <p:spPr>
          <a:xfrm>
            <a:off x="416652" y="4695481"/>
            <a:ext cx="2413000" cy="838200"/>
          </a:xfrm>
          <a:prstGeom prst="rect">
            <a:avLst/>
          </a:prstGeom>
          <a:noFill/>
          <a:ln>
            <a:noFill/>
          </a:ln>
        </p:spPr>
      </p:pic>
      <p:pic>
        <p:nvPicPr>
          <p:cNvPr id="196" name="Google Shape;196;p11" descr="Unlock Asynchronous Collaboration">
            <a:hlinkClick r:id="rId7"/>
          </p:cNvPr>
          <p:cNvPicPr preferRelativeResize="0"/>
          <p:nvPr/>
        </p:nvPicPr>
        <p:blipFill rotWithShape="1">
          <a:blip r:embed="rId8">
            <a:alphaModFix/>
          </a:blip>
          <a:srcRect/>
          <a:stretch/>
        </p:blipFill>
        <p:spPr>
          <a:xfrm>
            <a:off x="3259004" y="4697316"/>
            <a:ext cx="2413000" cy="1143000"/>
          </a:xfrm>
          <a:prstGeom prst="rect">
            <a:avLst/>
          </a:prstGeom>
          <a:noFill/>
          <a:ln>
            <a:noFill/>
          </a:ln>
        </p:spPr>
      </p:pic>
      <p:pic>
        <p:nvPicPr>
          <p:cNvPr id="197" name="Google Shape;197;p11" descr="Regain Work-Life  Balance in the Age of Hybrid">
            <a:hlinkClick r:id="rId9"/>
          </p:cNvPr>
          <p:cNvPicPr preferRelativeResize="0"/>
          <p:nvPr/>
        </p:nvPicPr>
        <p:blipFill rotWithShape="1">
          <a:blip r:embed="rId10">
            <a:alphaModFix/>
          </a:blip>
          <a:srcRect/>
          <a:stretch/>
        </p:blipFill>
        <p:spPr>
          <a:xfrm>
            <a:off x="6079322" y="4697316"/>
            <a:ext cx="2413000" cy="1143000"/>
          </a:xfrm>
          <a:prstGeom prst="rect">
            <a:avLst/>
          </a:prstGeom>
          <a:noFill/>
          <a:ln>
            <a:noFill/>
          </a:ln>
        </p:spPr>
      </p:pic>
      <p:pic>
        <p:nvPicPr>
          <p:cNvPr id="198" name="Google Shape;198;p11" descr="Get Hybrid Meetings Right">
            <a:hlinkClick r:id="rId11"/>
          </p:cNvPr>
          <p:cNvPicPr preferRelativeResize="0"/>
          <p:nvPr/>
        </p:nvPicPr>
        <p:blipFill rotWithShape="1">
          <a:blip r:embed="rId12">
            <a:alphaModFix/>
          </a:blip>
          <a:srcRect/>
          <a:stretch/>
        </p:blipFill>
        <p:spPr>
          <a:xfrm>
            <a:off x="8899639" y="4695482"/>
            <a:ext cx="2413000" cy="838200"/>
          </a:xfrm>
          <a:prstGeom prst="rect">
            <a:avLst/>
          </a:prstGeom>
          <a:noFill/>
          <a:ln>
            <a:noFill/>
          </a:ln>
        </p:spPr>
      </p:pic>
      <p:pic>
        <p:nvPicPr>
          <p:cNvPr id="199" name="Google Shape;199;p11" descr="A montage of illustrations showing the different ways to work and interact in the office. A man on a yoga mat does the downward dog position while looking upside down at a laptop that’s open underneath his body. Another woman is hugging a video monitor on which we can see six attendees of a videoconferencing meeting. Another woman stretches and rests her knee on a balance ball while working at a standing desk. Three women sit together, drinking from coffee mugs and chatting in a nook with couches and chairs and a table with a houseplant on it. A man and a woman huddle in conversation while sitting close together in two rounded chairs; the woman holds a tablet. A man sits on an elevated stool, watching as a woman sketches out an idea on a whiteboard. A man sitting in a wheeled office chair flings his arms and legs in the air while a female colleague pushes his chair around. A man in a wheelchair sits at a desk drinking coffee and working on a laptop."/>
          <p:cNvPicPr preferRelativeResize="0"/>
          <p:nvPr/>
        </p:nvPicPr>
        <p:blipFill rotWithShape="1">
          <a:blip r:embed="rId13">
            <a:alphaModFix/>
          </a:blip>
          <a:srcRect r="320"/>
          <a:stretch/>
        </p:blipFill>
        <p:spPr>
          <a:xfrm>
            <a:off x="582211" y="2159523"/>
            <a:ext cx="2533865" cy="2542032"/>
          </a:xfrm>
          <a:prstGeom prst="rect">
            <a:avLst/>
          </a:prstGeom>
          <a:noFill/>
          <a:ln>
            <a:noFill/>
          </a:ln>
        </p:spPr>
      </p:pic>
      <p:pic>
        <p:nvPicPr>
          <p:cNvPr id="200" name="Google Shape;200;p11" descr="An illustration of the hands of two different people stacking wooden blocks. Instead of featuring letters or numbers, the blocks are emblazoned with abstract symbols that evoke hybrid work: a mug of tea, a pie chart, a home, three people sitting around a conference table, an artist’s palette, a lightbulb, and map coordinates. "/>
          <p:cNvPicPr preferRelativeResize="0"/>
          <p:nvPr/>
        </p:nvPicPr>
        <p:blipFill rotWithShape="1">
          <a:blip r:embed="rId14">
            <a:alphaModFix/>
          </a:blip>
          <a:srcRect r="736"/>
          <a:stretch/>
        </p:blipFill>
        <p:spPr>
          <a:xfrm>
            <a:off x="9083938" y="2159523"/>
            <a:ext cx="2523315" cy="2542032"/>
          </a:xfrm>
          <a:prstGeom prst="rect">
            <a:avLst/>
          </a:prstGeom>
          <a:noFill/>
          <a:ln>
            <a:noFill/>
          </a:ln>
        </p:spPr>
      </p:pic>
      <p:pic>
        <p:nvPicPr>
          <p:cNvPr id="201" name="Google Shape;201;p11" descr="An illustration of an overhead view of a woman sitting in a chair at a desk. She’s jotting down notes in a notebook with one hand and holding a full mug of coffee in the other hand. On top of the desk, there is a pile of notebooks with eyeglasses on top, an apple, a pile of Post-its, a houseplant, a closed laptop, a smartphone with wired earbuds, and two cats that are lounging on top of the work materials. "/>
          <p:cNvPicPr preferRelativeResize="0"/>
          <p:nvPr/>
        </p:nvPicPr>
        <p:blipFill rotWithShape="1">
          <a:blip r:embed="rId15">
            <a:alphaModFix/>
          </a:blip>
          <a:srcRect r="1371"/>
          <a:stretch/>
        </p:blipFill>
        <p:spPr>
          <a:xfrm>
            <a:off x="6267259" y="2159523"/>
            <a:ext cx="2507194" cy="2542032"/>
          </a:xfrm>
          <a:prstGeom prst="rect">
            <a:avLst/>
          </a:prstGeom>
          <a:noFill/>
          <a:ln>
            <a:noFill/>
          </a:ln>
        </p:spPr>
      </p:pic>
      <p:pic>
        <p:nvPicPr>
          <p:cNvPr id="202" name="Google Shape;202;p11" descr="An illustration of three people sitting on top of a disproportionately small planet Earth. A man dressed in standard workplace attire sits on one side of the globe and holds a phone to his ear as he reads a book. A woman on the other side of the globe who’s dressed in a bathrobe dries her hair with a blow-dryer while working on a laptop she’s carrying. Another woman on the underside of the globe who’s dressed in casual clothes and sneakers sips coffee while looking at her smartphone. "/>
          <p:cNvPicPr preferRelativeResize="0"/>
          <p:nvPr/>
        </p:nvPicPr>
        <p:blipFill rotWithShape="1">
          <a:blip r:embed="rId16">
            <a:alphaModFix/>
          </a:blip>
          <a:srcRect r="1217"/>
          <a:stretch/>
        </p:blipFill>
        <p:spPr>
          <a:xfrm>
            <a:off x="3426188" y="2159523"/>
            <a:ext cx="2511065" cy="2542032"/>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descr="Read the Guide">
            <a:hlinkClick r:id="rId3"/>
          </p:cNvPr>
          <p:cNvPicPr preferRelativeResize="0"/>
          <p:nvPr/>
        </p:nvPicPr>
        <p:blipFill rotWithShape="1">
          <a:blip r:embed="rId4">
            <a:alphaModFix/>
          </a:blip>
          <a:srcRect/>
          <a:stretch/>
        </p:blipFill>
        <p:spPr>
          <a:xfrm>
            <a:off x="416411" y="6015611"/>
            <a:ext cx="1905000" cy="546100"/>
          </a:xfrm>
          <a:prstGeom prst="rect">
            <a:avLst/>
          </a:prstGeom>
          <a:noFill/>
          <a:ln>
            <a:noFill/>
          </a:ln>
        </p:spPr>
      </p:pic>
      <p:pic>
        <p:nvPicPr>
          <p:cNvPr id="102" name="Google Shape;102;p2" descr="Make In-person Time Count&#10;&#10;Leaders want to see people on-site, but employees don’t know when and why to come in. Here’s how to make the most of your time together.&#10;"/>
          <p:cNvPicPr preferRelativeResize="0"/>
          <p:nvPr/>
        </p:nvPicPr>
        <p:blipFill rotWithShape="1">
          <a:blip r:embed="rId5">
            <a:alphaModFix/>
          </a:blip>
          <a:srcRect/>
          <a:stretch/>
        </p:blipFill>
        <p:spPr>
          <a:xfrm>
            <a:off x="273586" y="2340319"/>
            <a:ext cx="4572000" cy="2463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descr="This illustration shows an isometric perspective of a workplace designed to foster hybrid collaboration and make employees believe that the commute to the office is worth it. The features include: flexible furniture, hybrid-optimized conference rooms, guitar pick–shaped tables (as opposed to standard rectangular conference room tables), open collaboration spaces, ample focus rooms, touchless doors, and remote-inclusive technology."/>
          <p:cNvPicPr preferRelativeResize="0"/>
          <p:nvPr/>
        </p:nvPicPr>
        <p:blipFill rotWithShape="1">
          <a:blip r:embed="rId3">
            <a:alphaModFix/>
          </a:blip>
          <a:srcRect/>
          <a:stretch/>
        </p:blipFill>
        <p:spPr>
          <a:xfrm>
            <a:off x="3031318" y="581616"/>
            <a:ext cx="8473465" cy="5660275"/>
          </a:xfrm>
          <a:prstGeom prst="rect">
            <a:avLst/>
          </a:prstGeom>
          <a:noFill/>
          <a:ln>
            <a:noFill/>
          </a:ln>
        </p:spPr>
      </p:pic>
      <p:pic>
        <p:nvPicPr>
          <p:cNvPr id="108" name="Google Shape;108;p3" descr="Image callouts clockwise from the top:&#10;Flexible furniture&#10;Open collaboration spaces&#10;Hybrid-first technology&#10;Touchless doors&#10;Ample focus rooms &#10;Hybrid-optimized conference rooms&#10;Guitar-pick shaped table "/>
          <p:cNvPicPr preferRelativeResize="0"/>
          <p:nvPr/>
        </p:nvPicPr>
        <p:blipFill rotWithShape="1">
          <a:blip r:embed="rId4">
            <a:alphaModFix/>
          </a:blip>
          <a:srcRect/>
          <a:stretch/>
        </p:blipFill>
        <p:spPr>
          <a:xfrm>
            <a:off x="3042032" y="1485823"/>
            <a:ext cx="9105900" cy="4635500"/>
          </a:xfrm>
          <a:prstGeom prst="rect">
            <a:avLst/>
          </a:prstGeom>
          <a:noFill/>
          <a:ln>
            <a:noFill/>
          </a:ln>
        </p:spPr>
      </p:pic>
      <p:pic>
        <p:nvPicPr>
          <p:cNvPr id="109" name="Google Shape;109;p3" descr="Designing Your On-site Experience "/>
          <p:cNvPicPr preferRelativeResize="0"/>
          <p:nvPr/>
        </p:nvPicPr>
        <p:blipFill rotWithShape="1">
          <a:blip r:embed="rId5">
            <a:alphaModFix/>
          </a:blip>
          <a:srcRect/>
          <a:stretch/>
        </p:blipFill>
        <p:spPr>
          <a:xfrm>
            <a:off x="403187" y="1301903"/>
            <a:ext cx="2616200" cy="927100"/>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p:nvPr/>
        </p:nvSpPr>
        <p:spPr>
          <a:xfrm>
            <a:off x="1392111" y="2963951"/>
            <a:ext cx="2018909" cy="786115"/>
          </a:xfrm>
          <a:prstGeom prst="rect">
            <a:avLst/>
          </a:prstGeom>
          <a:noFill/>
          <a:ln>
            <a:noFill/>
          </a:ln>
        </p:spPr>
        <p:txBody>
          <a:bodyPr spcFirstLastPara="1" wrap="square" lIns="0" tIns="0" rIns="0" bIns="0" anchor="t" anchorCtr="0">
            <a:noAutofit/>
          </a:bodyPr>
          <a:lstStyle/>
          <a:p>
            <a:pPr marL="0" marR="0" lvl="0" indent="0" algn="l" rtl="0">
              <a:lnSpc>
                <a:spcPct val="145454"/>
              </a:lnSpc>
              <a:spcBef>
                <a:spcPts val="0"/>
              </a:spcBef>
              <a:spcAft>
                <a:spcPts val="0"/>
              </a:spcAft>
              <a:buClr>
                <a:schemeClr val="dk1"/>
              </a:buClr>
              <a:buSzPts val="1100"/>
              <a:buFont typeface="Quattrocento Sans"/>
              <a:buNone/>
            </a:pPr>
            <a:endParaRPr sz="1100" b="0" i="0" u="none" strike="noStrike" cap="none">
              <a:solidFill>
                <a:schemeClr val="dk1"/>
              </a:solidFill>
              <a:latin typeface="Quattrocento Sans"/>
              <a:ea typeface="Quattrocento Sans"/>
              <a:cs typeface="Quattrocento Sans"/>
              <a:sym typeface="Quattrocento Sans"/>
            </a:endParaRPr>
          </a:p>
        </p:txBody>
      </p:sp>
      <p:pic>
        <p:nvPicPr>
          <p:cNvPr id="115" name="Google Shape;115;p4" descr="Small conference room: 2 displays; 1 integrated camera / speaker / mic; 1 content camera"/>
          <p:cNvPicPr preferRelativeResize="0"/>
          <p:nvPr/>
        </p:nvPicPr>
        <p:blipFill rotWithShape="1">
          <a:blip r:embed="rId3">
            <a:alphaModFix/>
          </a:blip>
          <a:srcRect/>
          <a:stretch/>
        </p:blipFill>
        <p:spPr>
          <a:xfrm>
            <a:off x="1409559" y="3812549"/>
            <a:ext cx="2881936" cy="1648869"/>
          </a:xfrm>
          <a:prstGeom prst="rect">
            <a:avLst/>
          </a:prstGeom>
          <a:noFill/>
          <a:ln>
            <a:noFill/>
          </a:ln>
        </p:spPr>
      </p:pic>
      <p:pic>
        <p:nvPicPr>
          <p:cNvPr id="116" name="Google Shape;116;p4" descr="Medium conference room: 2 displays; 1 camera, 1 content camera; 2 speakers, mics"/>
          <p:cNvPicPr preferRelativeResize="0"/>
          <p:nvPr/>
        </p:nvPicPr>
        <p:blipFill rotWithShape="1">
          <a:blip r:embed="rId4">
            <a:alphaModFix/>
          </a:blip>
          <a:srcRect/>
          <a:stretch/>
        </p:blipFill>
        <p:spPr>
          <a:xfrm>
            <a:off x="4671606" y="3803599"/>
            <a:ext cx="2881936" cy="1648869"/>
          </a:xfrm>
          <a:prstGeom prst="rect">
            <a:avLst/>
          </a:prstGeom>
          <a:noFill/>
          <a:ln>
            <a:noFill/>
          </a:ln>
        </p:spPr>
      </p:pic>
      <p:pic>
        <p:nvPicPr>
          <p:cNvPr id="117" name="Google Shape;117;p4" descr="Large conference room: 1 4K projector; 1 camera, ceiling mounted speakers, and mic; 1 Surface Hub 2S, or 1 content camera&#10;"/>
          <p:cNvPicPr preferRelativeResize="0"/>
          <p:nvPr/>
        </p:nvPicPr>
        <p:blipFill rotWithShape="1">
          <a:blip r:embed="rId5">
            <a:alphaModFix/>
          </a:blip>
          <a:srcRect/>
          <a:stretch/>
        </p:blipFill>
        <p:spPr>
          <a:xfrm>
            <a:off x="7935323" y="3784377"/>
            <a:ext cx="2881936" cy="1648869"/>
          </a:xfrm>
          <a:prstGeom prst="rect">
            <a:avLst/>
          </a:prstGeom>
          <a:noFill/>
          <a:ln>
            <a:noFill/>
          </a:ln>
        </p:spPr>
      </p:pic>
      <p:pic>
        <p:nvPicPr>
          <p:cNvPr id="118" name="Google Shape;118;p4" descr="Enhanced meeting room: 1 ultra-wide projector; 1 integrated camera / speaker / mic; 1 Surface Hub 2S"/>
          <p:cNvPicPr preferRelativeResize="0"/>
          <p:nvPr/>
        </p:nvPicPr>
        <p:blipFill rotWithShape="1">
          <a:blip r:embed="rId6">
            <a:alphaModFix/>
          </a:blip>
          <a:srcRect/>
          <a:stretch/>
        </p:blipFill>
        <p:spPr>
          <a:xfrm>
            <a:off x="7923051" y="1263721"/>
            <a:ext cx="2881936" cy="1648869"/>
          </a:xfrm>
          <a:prstGeom prst="rect">
            <a:avLst/>
          </a:prstGeom>
          <a:noFill/>
          <a:ln>
            <a:noFill/>
          </a:ln>
        </p:spPr>
      </p:pic>
      <p:sp>
        <p:nvSpPr>
          <p:cNvPr id="119" name="Google Shape;119;p4"/>
          <p:cNvSpPr txBox="1"/>
          <p:nvPr/>
        </p:nvSpPr>
        <p:spPr>
          <a:xfrm>
            <a:off x="4682429" y="2953676"/>
            <a:ext cx="2879350" cy="272409"/>
          </a:xfrm>
          <a:prstGeom prst="rect">
            <a:avLst/>
          </a:prstGeom>
          <a:noFill/>
          <a:ln>
            <a:noFill/>
          </a:ln>
        </p:spPr>
        <p:txBody>
          <a:bodyPr spcFirstLastPara="1" wrap="square" lIns="0" tIns="0" rIns="0" bIns="0" anchor="t" anchorCtr="0">
            <a:noAutofit/>
          </a:bodyPr>
          <a:lstStyle/>
          <a:p>
            <a:pPr marL="0" marR="0" lvl="0" indent="0" algn="l" rtl="0">
              <a:lnSpc>
                <a:spcPct val="145454"/>
              </a:lnSpc>
              <a:spcBef>
                <a:spcPts val="0"/>
              </a:spcBef>
              <a:spcAft>
                <a:spcPts val="0"/>
              </a:spcAft>
              <a:buClr>
                <a:schemeClr val="dk1"/>
              </a:buClr>
              <a:buSzPts val="1100"/>
              <a:buFont typeface="Quattrocento Sans"/>
              <a:buNone/>
            </a:pPr>
            <a:endParaRPr sz="1100" b="0" i="0" u="none" strike="noStrike" cap="none">
              <a:solidFill>
                <a:schemeClr val="dk1"/>
              </a:solidFill>
              <a:latin typeface="Quattrocento Sans"/>
              <a:ea typeface="Quattrocento Sans"/>
              <a:cs typeface="Quattrocento Sans"/>
              <a:sym typeface="Quattrocento Sans"/>
            </a:endParaRPr>
          </a:p>
        </p:txBody>
      </p:sp>
      <p:sp>
        <p:nvSpPr>
          <p:cNvPr id="120" name="Google Shape;120;p4"/>
          <p:cNvSpPr txBox="1"/>
          <p:nvPr/>
        </p:nvSpPr>
        <p:spPr>
          <a:xfrm>
            <a:off x="7953891" y="2963948"/>
            <a:ext cx="2885343" cy="652555"/>
          </a:xfrm>
          <a:prstGeom prst="rect">
            <a:avLst/>
          </a:prstGeom>
          <a:noFill/>
          <a:ln>
            <a:noFill/>
          </a:ln>
        </p:spPr>
        <p:txBody>
          <a:bodyPr spcFirstLastPara="1" wrap="square" lIns="0" tIns="0" rIns="0" bIns="0" anchor="t" anchorCtr="0">
            <a:noAutofit/>
          </a:bodyPr>
          <a:lstStyle/>
          <a:p>
            <a:pPr marL="0" marR="0" lvl="0" indent="0" algn="l" rtl="0">
              <a:lnSpc>
                <a:spcPct val="145454"/>
              </a:lnSpc>
              <a:spcBef>
                <a:spcPts val="0"/>
              </a:spcBef>
              <a:spcAft>
                <a:spcPts val="0"/>
              </a:spcAft>
              <a:buClr>
                <a:schemeClr val="dk1"/>
              </a:buClr>
              <a:buSzPts val="1100"/>
              <a:buFont typeface="Quattrocento Sans"/>
              <a:buNone/>
            </a:pPr>
            <a:endParaRPr sz="1100" b="0" i="0" u="none" strike="noStrike" cap="none">
              <a:solidFill>
                <a:schemeClr val="dk1"/>
              </a:solidFill>
              <a:latin typeface="Quattrocento Sans"/>
              <a:ea typeface="Quattrocento Sans"/>
              <a:cs typeface="Quattrocento Sans"/>
              <a:sym typeface="Quattrocento Sans"/>
            </a:endParaRPr>
          </a:p>
        </p:txBody>
      </p:sp>
      <p:sp>
        <p:nvSpPr>
          <p:cNvPr id="121" name="Google Shape;121;p4"/>
          <p:cNvSpPr txBox="1"/>
          <p:nvPr/>
        </p:nvSpPr>
        <p:spPr>
          <a:xfrm>
            <a:off x="1402384" y="5524071"/>
            <a:ext cx="2902487" cy="518989"/>
          </a:xfrm>
          <a:prstGeom prst="rect">
            <a:avLst/>
          </a:prstGeom>
          <a:noFill/>
          <a:ln>
            <a:noFill/>
          </a:ln>
        </p:spPr>
        <p:txBody>
          <a:bodyPr spcFirstLastPara="1" wrap="square" lIns="0" tIns="0" rIns="0" bIns="0" anchor="t" anchorCtr="0">
            <a:noAutofit/>
          </a:bodyPr>
          <a:lstStyle/>
          <a:p>
            <a:pPr marL="0" marR="0" lvl="0" indent="0" algn="l" rtl="0">
              <a:lnSpc>
                <a:spcPct val="145454"/>
              </a:lnSpc>
              <a:spcBef>
                <a:spcPts val="0"/>
              </a:spcBef>
              <a:spcAft>
                <a:spcPts val="0"/>
              </a:spcAft>
              <a:buClr>
                <a:schemeClr val="dk1"/>
              </a:buClr>
              <a:buSzPts val="1100"/>
              <a:buFont typeface="Quattrocento Sans"/>
              <a:buNone/>
            </a:pPr>
            <a:endParaRPr sz="1100" b="0" i="0" u="none" strike="noStrike" cap="none">
              <a:solidFill>
                <a:schemeClr val="dk1"/>
              </a:solidFill>
              <a:latin typeface="Quattrocento Sans"/>
              <a:ea typeface="Quattrocento Sans"/>
              <a:cs typeface="Quattrocento Sans"/>
              <a:sym typeface="Quattrocento Sans"/>
            </a:endParaRPr>
          </a:p>
        </p:txBody>
      </p:sp>
      <p:sp>
        <p:nvSpPr>
          <p:cNvPr id="122" name="Google Shape;122;p4"/>
          <p:cNvSpPr txBox="1"/>
          <p:nvPr/>
        </p:nvSpPr>
        <p:spPr>
          <a:xfrm>
            <a:off x="4666163" y="5524070"/>
            <a:ext cx="2905892" cy="518989"/>
          </a:xfrm>
          <a:prstGeom prst="rect">
            <a:avLst/>
          </a:prstGeom>
          <a:noFill/>
          <a:ln>
            <a:noFill/>
          </a:ln>
        </p:spPr>
        <p:txBody>
          <a:bodyPr spcFirstLastPara="1" wrap="square" lIns="0" tIns="0" rIns="0" bIns="0" anchor="t" anchorCtr="0">
            <a:noAutofit/>
          </a:bodyPr>
          <a:lstStyle/>
          <a:p>
            <a:pPr marL="0" marR="0" lvl="0" indent="0" algn="l" rtl="0">
              <a:lnSpc>
                <a:spcPct val="145454"/>
              </a:lnSpc>
              <a:spcBef>
                <a:spcPts val="0"/>
              </a:spcBef>
              <a:spcAft>
                <a:spcPts val="0"/>
              </a:spcAft>
              <a:buClr>
                <a:schemeClr val="dk1"/>
              </a:buClr>
              <a:buSzPts val="1100"/>
              <a:buFont typeface="Quattrocento Sans"/>
              <a:buNone/>
            </a:pPr>
            <a:endParaRPr sz="1100" b="0" i="0" u="none" strike="noStrike" cap="none">
              <a:solidFill>
                <a:schemeClr val="dk1"/>
              </a:solidFill>
              <a:latin typeface="Quattrocento Sans"/>
              <a:ea typeface="Quattrocento Sans"/>
              <a:cs typeface="Quattrocento Sans"/>
              <a:sym typeface="Quattrocento Sans"/>
            </a:endParaRPr>
          </a:p>
        </p:txBody>
      </p:sp>
      <p:sp>
        <p:nvSpPr>
          <p:cNvPr id="123" name="Google Shape;123;p4"/>
          <p:cNvSpPr txBox="1"/>
          <p:nvPr/>
        </p:nvSpPr>
        <p:spPr>
          <a:xfrm>
            <a:off x="7925640" y="5534345"/>
            <a:ext cx="2851952" cy="815085"/>
          </a:xfrm>
          <a:prstGeom prst="rect">
            <a:avLst/>
          </a:prstGeom>
          <a:noFill/>
          <a:ln>
            <a:noFill/>
          </a:ln>
        </p:spPr>
        <p:txBody>
          <a:bodyPr spcFirstLastPara="1" wrap="square" lIns="0" tIns="0" rIns="0" bIns="0" anchor="t" anchorCtr="0">
            <a:noAutofit/>
          </a:bodyPr>
          <a:lstStyle/>
          <a:p>
            <a:pPr marL="0" marR="0" lvl="0" indent="0" algn="l" rtl="0">
              <a:lnSpc>
                <a:spcPct val="145454"/>
              </a:lnSpc>
              <a:spcBef>
                <a:spcPts val="0"/>
              </a:spcBef>
              <a:spcAft>
                <a:spcPts val="0"/>
              </a:spcAft>
              <a:buClr>
                <a:schemeClr val="dk1"/>
              </a:buClr>
              <a:buSzPts val="1100"/>
              <a:buFont typeface="Quattrocento Sans"/>
              <a:buNone/>
            </a:pPr>
            <a:endParaRPr sz="1100" b="0" i="0" u="none" strike="noStrike" cap="none">
              <a:solidFill>
                <a:schemeClr val="dk1"/>
              </a:solidFill>
              <a:latin typeface="Quattrocento Sans"/>
              <a:ea typeface="Quattrocento Sans"/>
              <a:cs typeface="Quattrocento Sans"/>
              <a:sym typeface="Quattrocento Sans"/>
            </a:endParaRPr>
          </a:p>
        </p:txBody>
      </p:sp>
      <p:pic>
        <p:nvPicPr>
          <p:cNvPr id="124" name="Google Shape;124;p4" descr="The Right Tech for the Right Room"/>
          <p:cNvPicPr preferRelativeResize="0"/>
          <p:nvPr/>
        </p:nvPicPr>
        <p:blipFill rotWithShape="1">
          <a:blip r:embed="rId7">
            <a:alphaModFix/>
          </a:blip>
          <a:srcRect/>
          <a:stretch/>
        </p:blipFill>
        <p:spPr>
          <a:xfrm>
            <a:off x="3924300" y="452968"/>
            <a:ext cx="4343400" cy="609600"/>
          </a:xfrm>
          <a:prstGeom prst="rect">
            <a:avLst/>
          </a:prstGeom>
          <a:noFill/>
          <a:ln>
            <a:noFill/>
          </a:ln>
        </p:spPr>
      </p:pic>
      <p:pic>
        <p:nvPicPr>
          <p:cNvPr id="125" name="Google Shape;125;p4"/>
          <p:cNvPicPr preferRelativeResize="0"/>
          <p:nvPr/>
        </p:nvPicPr>
        <p:blipFill rotWithShape="1">
          <a:blip r:embed="rId8">
            <a:alphaModFix/>
          </a:blip>
          <a:srcRect/>
          <a:stretch/>
        </p:blipFill>
        <p:spPr>
          <a:xfrm>
            <a:off x="1303299" y="2911812"/>
            <a:ext cx="9563100" cy="3416300"/>
          </a:xfrm>
          <a:prstGeom prst="rect">
            <a:avLst/>
          </a:prstGeom>
          <a:noFill/>
          <a:ln>
            <a:noFill/>
          </a:ln>
        </p:spPr>
      </p:pic>
      <p:pic>
        <p:nvPicPr>
          <p:cNvPr id="126" name="Google Shape;126;p4" descr="Focus room: Bring your own device, or 1 display; 1 integrated camera / speaker / mic"/>
          <p:cNvPicPr preferRelativeResize="0"/>
          <p:nvPr/>
        </p:nvPicPr>
        <p:blipFill rotWithShape="1">
          <a:blip r:embed="rId9">
            <a:alphaModFix/>
          </a:blip>
          <a:srcRect/>
          <a:stretch/>
        </p:blipFill>
        <p:spPr>
          <a:xfrm>
            <a:off x="1390527" y="1270608"/>
            <a:ext cx="2882900" cy="1651000"/>
          </a:xfrm>
          <a:prstGeom prst="rect">
            <a:avLst/>
          </a:prstGeom>
          <a:noFill/>
          <a:ln>
            <a:noFill/>
          </a:ln>
        </p:spPr>
      </p:pic>
      <p:pic>
        <p:nvPicPr>
          <p:cNvPr id="127" name="Google Shape;127;p4" descr="Open collaboration space: 1 Surface Hub 2S"/>
          <p:cNvPicPr preferRelativeResize="0"/>
          <p:nvPr/>
        </p:nvPicPr>
        <p:blipFill rotWithShape="1">
          <a:blip r:embed="rId10">
            <a:alphaModFix/>
          </a:blip>
          <a:srcRect/>
          <a:stretch/>
        </p:blipFill>
        <p:spPr>
          <a:xfrm>
            <a:off x="4654550" y="1258851"/>
            <a:ext cx="2882900" cy="1651000"/>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5" descr="Read the Guide">
            <a:hlinkClick r:id="rId3"/>
          </p:cNvPr>
          <p:cNvPicPr preferRelativeResize="0"/>
          <p:nvPr/>
        </p:nvPicPr>
        <p:blipFill rotWithShape="1">
          <a:blip r:embed="rId4">
            <a:alphaModFix/>
          </a:blip>
          <a:srcRect/>
          <a:stretch/>
        </p:blipFill>
        <p:spPr>
          <a:xfrm>
            <a:off x="416411" y="6015611"/>
            <a:ext cx="1905000" cy="546100"/>
          </a:xfrm>
          <a:prstGeom prst="rect">
            <a:avLst/>
          </a:prstGeom>
          <a:noFill/>
          <a:ln>
            <a:noFill/>
          </a:ln>
        </p:spPr>
      </p:pic>
      <p:pic>
        <p:nvPicPr>
          <p:cNvPr id="137" name="Google Shape;137;p5" descr="Unlock Asynchronous Collaboration&#10;Same time, different place? Or different time, same place? Help your people work seamlessly across time and space."/>
          <p:cNvPicPr preferRelativeResize="0"/>
          <p:nvPr/>
        </p:nvPicPr>
        <p:blipFill rotWithShape="1">
          <a:blip r:embed="rId5">
            <a:alphaModFix/>
          </a:blip>
          <a:srcRect/>
          <a:stretch/>
        </p:blipFill>
        <p:spPr>
          <a:xfrm>
            <a:off x="272172" y="2122910"/>
            <a:ext cx="4775200" cy="2197100"/>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5114571" y="1089180"/>
            <a:ext cx="5503227" cy="5564374"/>
          </a:xfrm>
          <a:prstGeom prst="rect">
            <a:avLst/>
          </a:prstGeom>
          <a:noFill/>
          <a:ln>
            <a:noFill/>
          </a:ln>
        </p:spPr>
      </p:pic>
      <p:pic>
        <p:nvPicPr>
          <p:cNvPr id="147" name="Google Shape;147;p6" descr="The Four Modes of Hybrid Work"/>
          <p:cNvPicPr preferRelativeResize="0"/>
          <p:nvPr/>
        </p:nvPicPr>
        <p:blipFill rotWithShape="1">
          <a:blip r:embed="rId4">
            <a:alphaModFix/>
          </a:blip>
          <a:srcRect/>
          <a:stretch/>
        </p:blipFill>
        <p:spPr>
          <a:xfrm>
            <a:off x="404664" y="1294780"/>
            <a:ext cx="4508500" cy="584200"/>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7" descr="Read the Guide">
            <a:hlinkClick r:id="rId3"/>
          </p:cNvPr>
          <p:cNvPicPr preferRelativeResize="0"/>
          <p:nvPr/>
        </p:nvPicPr>
        <p:blipFill rotWithShape="1">
          <a:blip r:embed="rId4">
            <a:alphaModFix/>
          </a:blip>
          <a:srcRect/>
          <a:stretch/>
        </p:blipFill>
        <p:spPr>
          <a:xfrm>
            <a:off x="416411" y="6015611"/>
            <a:ext cx="1905000" cy="546100"/>
          </a:xfrm>
          <a:prstGeom prst="rect">
            <a:avLst/>
          </a:prstGeom>
          <a:noFill/>
          <a:ln>
            <a:noFill/>
          </a:ln>
        </p:spPr>
      </p:pic>
      <p:pic>
        <p:nvPicPr>
          <p:cNvPr id="157" name="Google Shape;157;p7" descr="Regain Work-Life Balance in the Age of Hybrid&#10;Create a flexible culture where people don’t have to be “always on.” Help your employees reclaim their time and focus on the tasks that matter most.&#10;"/>
          <p:cNvPicPr preferRelativeResize="0"/>
          <p:nvPr/>
        </p:nvPicPr>
        <p:blipFill rotWithShape="1">
          <a:blip r:embed="rId5">
            <a:alphaModFix/>
          </a:blip>
          <a:srcRect/>
          <a:stretch/>
        </p:blipFill>
        <p:spPr>
          <a:xfrm>
            <a:off x="277697" y="1840262"/>
            <a:ext cx="4445000" cy="2933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8" descr="Shape&#10;&#10;Description automatically generated with medium confidence"/>
          <p:cNvPicPr preferRelativeResize="0"/>
          <p:nvPr/>
        </p:nvPicPr>
        <p:blipFill rotWithShape="1">
          <a:blip r:embed="rId3">
            <a:alphaModFix/>
          </a:blip>
          <a:srcRect/>
          <a:stretch/>
        </p:blipFill>
        <p:spPr>
          <a:xfrm>
            <a:off x="406860" y="1279869"/>
            <a:ext cx="3225800" cy="927100"/>
          </a:xfrm>
          <a:prstGeom prst="rect">
            <a:avLst/>
          </a:prstGeom>
          <a:noFill/>
          <a:ln>
            <a:noFill/>
          </a:ln>
        </p:spPr>
      </p:pic>
      <p:pic>
        <p:nvPicPr>
          <p:cNvPr id="163" name="Google Shape;163;p8" descr="This chart looks like a round clock, and it outlines how the actions of leaders can help individuals reclaim their time. If leaders create new behavioral norms, codify the new norms, model balanced behavior (including timeboxing), empower managers to experiment, and give people the power to prioritize, then individuals will be able to embrace JOMO (the Joy of Missing Out), create space between meetings, schedule focus time (and practice timeboxing), and use commute to shift your mindset."/>
          <p:cNvPicPr preferRelativeResize="0"/>
          <p:nvPr/>
        </p:nvPicPr>
        <p:blipFill rotWithShape="1">
          <a:blip r:embed="rId4">
            <a:alphaModFix/>
          </a:blip>
          <a:srcRect/>
          <a:stretch/>
        </p:blipFill>
        <p:spPr>
          <a:xfrm>
            <a:off x="5172034" y="1111347"/>
            <a:ext cx="5388813" cy="5452965"/>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descr="Read the Guide">
            <a:hlinkClick r:id="rId3"/>
          </p:cNvPr>
          <p:cNvPicPr preferRelativeResize="0"/>
          <p:nvPr/>
        </p:nvPicPr>
        <p:blipFill rotWithShape="1">
          <a:blip r:embed="rId4">
            <a:alphaModFix/>
          </a:blip>
          <a:srcRect/>
          <a:stretch/>
        </p:blipFill>
        <p:spPr>
          <a:xfrm>
            <a:off x="416411" y="6015611"/>
            <a:ext cx="1905000" cy="546100"/>
          </a:xfrm>
          <a:prstGeom prst="rect">
            <a:avLst/>
          </a:prstGeom>
          <a:noFill/>
          <a:ln>
            <a:noFill/>
          </a:ln>
        </p:spPr>
      </p:pic>
      <p:pic>
        <p:nvPicPr>
          <p:cNvPr id="173" name="Google Shape;173;p9" descr="Shape&#10;&#10;Description automatically generated with medium confidence"/>
          <p:cNvPicPr preferRelativeResize="0"/>
          <p:nvPr/>
        </p:nvPicPr>
        <p:blipFill rotWithShape="1">
          <a:blip r:embed="rId5">
            <a:alphaModFix/>
          </a:blip>
          <a:srcRect/>
          <a:stretch/>
        </p:blipFill>
        <p:spPr>
          <a:xfrm>
            <a:off x="286037" y="2341640"/>
            <a:ext cx="4546600" cy="2438400"/>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181A2250ED21498C68B84838DC904E" ma:contentTypeVersion="17" ma:contentTypeDescription="Create a new document." ma:contentTypeScope="" ma:versionID="bc818c9fe4436288303133ede307e6b7">
  <xsd:schema xmlns:xsd="http://www.w3.org/2001/XMLSchema" xmlns:xs="http://www.w3.org/2001/XMLSchema" xmlns:p="http://schemas.microsoft.com/office/2006/metadata/properties" xmlns:ns1="http://schemas.microsoft.com/sharepoint/v3" xmlns:ns2="0426ebb0-0d22-4c83-8fc9-b73c87e898ab" xmlns:ns3="dd18e244-21a1-4bf3-94e9-e0144fa1b82d" xmlns:ns4="230e9df3-be65-4c73-a93b-d1236ebd677e" targetNamespace="http://schemas.microsoft.com/office/2006/metadata/properties" ma:root="true" ma:fieldsID="25ccf9c8b83aa5959ad876fb191ef006" ns1:_="" ns2:_="" ns3:_="" ns4:_="">
    <xsd:import namespace="http://schemas.microsoft.com/sharepoint/v3"/>
    <xsd:import namespace="0426ebb0-0d22-4c83-8fc9-b73c87e898ab"/>
    <xsd:import namespace="dd18e244-21a1-4bf3-94e9-e0144fa1b82d"/>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26ebb0-0d22-4c83-8fc9-b73c87e898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18e244-21a1-4bf3-94e9-e0144fa1b82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9c41d08-15a0-456d-b496-5513f375dc05}" ma:internalName="TaxCatchAll" ma:showField="CatchAllData" ma:web="dd18e244-21a1-4bf3-94e9-e0144fa1b8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426ebb0-0d22-4c83-8fc9-b73c87e898ab">
      <Terms xmlns="http://schemas.microsoft.com/office/infopath/2007/PartnerControls"/>
    </lcf76f155ced4ddcb4097134ff3c332f>
    <TaxCatchAll xmlns="230e9df3-be65-4c73-a93b-d1236ebd677e" xsi:nil="true"/>
  </documentManagement>
</p:properties>
</file>

<file path=customXml/itemProps1.xml><?xml version="1.0" encoding="utf-8"?>
<ds:datastoreItem xmlns:ds="http://schemas.openxmlformats.org/officeDocument/2006/customXml" ds:itemID="{2E8EAD42-B06E-45E4-BC42-1D9FD035598F}"/>
</file>

<file path=customXml/itemProps2.xml><?xml version="1.0" encoding="utf-8"?>
<ds:datastoreItem xmlns:ds="http://schemas.openxmlformats.org/officeDocument/2006/customXml" ds:itemID="{3C1C2328-95AC-4DD7-A3C8-C6365617665B}"/>
</file>

<file path=customXml/itemProps3.xml><?xml version="1.0" encoding="utf-8"?>
<ds:datastoreItem xmlns:ds="http://schemas.openxmlformats.org/officeDocument/2006/customXml" ds:itemID="{0FFE9896-3AC7-415A-82C1-0F6F0E178809}"/>
</file>

<file path=docProps/app.xml><?xml version="1.0" encoding="utf-8"?>
<Properties xmlns="http://schemas.openxmlformats.org/officeDocument/2006/extended-properties" xmlns:vt="http://schemas.openxmlformats.org/officeDocument/2006/docPropsVTypes">
  <TotalTime>8</TotalTime>
  <Words>248</Words>
  <Application>Microsoft Macintosh PowerPoint</Application>
  <PresentationFormat>Widescreen</PresentationFormat>
  <Paragraphs>24</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Quattrocento Sans</vt:lpstr>
      <vt:lpstr>Segoe Pro</vt:lpstr>
      <vt:lpstr>Calibri</vt:lpstr>
      <vt:lpstr>Arial</vt:lpstr>
      <vt:lpstr>Segoe Pro Display</vt:lpstr>
      <vt:lpstr>White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Estrada</dc:creator>
  <cp:lastModifiedBy>Kassandra Zuanich</cp:lastModifiedBy>
  <cp:revision>3</cp:revision>
  <dcterms:created xsi:type="dcterms:W3CDTF">2022-06-13T15:36:06Z</dcterms:created>
  <dcterms:modified xsi:type="dcterms:W3CDTF">2022-07-21T00:51:22Z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0x01010058181A2250ED21498C68B84838DC904E</vt:lpwstr>
  </property>
</Properties>
</file>